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4.xml" ContentType="application/vnd.openxmlformats-officedocument.theme+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5.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6.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7.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8.xml" ContentType="application/vnd.openxmlformats-officedocument.theme+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9.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10.xml" ContentType="application/vnd.openxmlformats-officedocument.theme+xml"/>
  <Override PartName="/ppt/theme/theme11.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notesSlides/notesSlide4.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5.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notesSlides/notesSlide6.xml" ContentType="application/vnd.openxmlformats-officedocument.presentationml.notesSlide+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notesSlides/notesSlide7.xml" ContentType="application/vnd.openxmlformats-officedocument.presentationml.notesSlide+xml"/>
  <Override PartName="/ppt/tags/tag13.xml" ContentType="application/vnd.openxmlformats-officedocument.presentationml.tags+xml"/>
  <Override PartName="/ppt/tags/tag14.xml" ContentType="application/vnd.openxmlformats-officedocument.presentationml.tags+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notesSlides/notesSlide9.xml" ContentType="application/vnd.openxmlformats-officedocument.presentationml.notesSlide+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notesSlides/notesSlide10.xml" ContentType="application/vnd.openxmlformats-officedocument.presentationml.notesSlide+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notesSlides/notesSlide11.xml" ContentType="application/vnd.openxmlformats-officedocument.presentationml.notesSlide+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notesSlides/notesSlide12.xml" ContentType="application/vnd.openxmlformats-officedocument.presentationml.notesSlide+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notesSlides/notesSlide13.xml" ContentType="application/vnd.openxmlformats-officedocument.presentationml.notesSlide+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notesSlides/notesSlide14.xml" ContentType="application/vnd.openxmlformats-officedocument.presentationml.notesSlide+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notesSlides/notesSlide15.xml" ContentType="application/vnd.openxmlformats-officedocument.presentationml.notesSlide+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notesSlides/notesSlide16.xml" ContentType="application/vnd.openxmlformats-officedocument.presentationml.notesSlide+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notesSlides/notesSlide17.xml" ContentType="application/vnd.openxmlformats-officedocument.presentationml.notesSlide+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notesSlides/notesSlide18.xml" ContentType="application/vnd.openxmlformats-officedocument.presentationml.notesSlide+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notesSlides/notesSlide19.xml" ContentType="application/vnd.openxmlformats-officedocument.presentationml.notesSlide+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notesSlides/notesSlide20.xml" ContentType="application/vnd.openxmlformats-officedocument.presentationml.notesSlide+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notesSlides/notesSlide21.xml" ContentType="application/vnd.openxmlformats-officedocument.presentationml.notesSlide+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notesSlides/notesSlide22.xml" ContentType="application/vnd.openxmlformats-officedocument.presentationml.notesSlide+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notesSlides/notesSlide23.xml" ContentType="application/vnd.openxmlformats-officedocument.presentationml.notesSlide+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notesSlides/notesSlide24.xml" ContentType="application/vnd.openxmlformats-officedocument.presentationml.notesSlide+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notesSlides/notesSlide25.xml" ContentType="application/vnd.openxmlformats-officedocument.presentationml.notesSlide+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notesSlides/notesSlide26.xml" ContentType="application/vnd.openxmlformats-officedocument.presentationml.notesSlide+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notesSlides/notesSlide27.xml" ContentType="application/vnd.openxmlformats-officedocument.presentationml.notesSlide+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2"/>
    <p:sldMasterId id="2147483664" r:id="rId3"/>
    <p:sldMasterId id="2147483668" r:id="rId4"/>
    <p:sldMasterId id="2147483672" r:id="rId5"/>
    <p:sldMasterId id="2147483676" r:id="rId6"/>
    <p:sldMasterId id="2147483680" r:id="rId7"/>
    <p:sldMasterId id="2147483684" r:id="rId8"/>
    <p:sldMasterId id="2147483688" r:id="rId9"/>
    <p:sldMasterId id="2147483692" r:id="rId10"/>
  </p:sldMasterIdLst>
  <p:notesMasterIdLst>
    <p:notesMasterId r:id="rId40"/>
  </p:notesMasterIdLst>
  <p:sldIdLst>
    <p:sldId id="470" r:id="rId11"/>
    <p:sldId id="471" r:id="rId12"/>
    <p:sldId id="352" r:id="rId13"/>
    <p:sldId id="516" r:id="rId14"/>
    <p:sldId id="536" r:id="rId15"/>
    <p:sldId id="537" r:id="rId16"/>
    <p:sldId id="538" r:id="rId17"/>
    <p:sldId id="539" r:id="rId18"/>
    <p:sldId id="540" r:id="rId19"/>
    <p:sldId id="541" r:id="rId20"/>
    <p:sldId id="542" r:id="rId21"/>
    <p:sldId id="543" r:id="rId22"/>
    <p:sldId id="544" r:id="rId23"/>
    <p:sldId id="545" r:id="rId24"/>
    <p:sldId id="546" r:id="rId25"/>
    <p:sldId id="547" r:id="rId26"/>
    <p:sldId id="549" r:id="rId27"/>
    <p:sldId id="550" r:id="rId28"/>
    <p:sldId id="551" r:id="rId29"/>
    <p:sldId id="554" r:id="rId30"/>
    <p:sldId id="555" r:id="rId31"/>
    <p:sldId id="556" r:id="rId32"/>
    <p:sldId id="557" r:id="rId33"/>
    <p:sldId id="558" r:id="rId34"/>
    <p:sldId id="559" r:id="rId35"/>
    <p:sldId id="560" r:id="rId36"/>
    <p:sldId id="561" r:id="rId37"/>
    <p:sldId id="562" r:id="rId38"/>
    <p:sldId id="297" r:id="rId39"/>
  </p:sldIdLst>
  <p:sldSz cx="12190413" cy="6859588"/>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1A49E"/>
    <a:srgbClr val="68B9A8"/>
    <a:srgbClr val="3296A8"/>
    <a:srgbClr val="6D8AAB"/>
    <a:srgbClr val="31709C"/>
    <a:srgbClr val="7697B3"/>
    <a:srgbClr val="6FA094"/>
    <a:srgbClr val="94BCB4"/>
    <a:srgbClr val="59503C"/>
    <a:srgbClr val="1FBCE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388" autoAdjust="0"/>
    <p:restoredTop sz="97778" autoAdjust="0"/>
  </p:normalViewPr>
  <p:slideViewPr>
    <p:cSldViewPr snapToGrid="0" showGuides="1">
      <p:cViewPr>
        <p:scale>
          <a:sx n="66" d="100"/>
          <a:sy n="66" d="100"/>
        </p:scale>
        <p:origin x="-840" y="-174"/>
      </p:cViewPr>
      <p:guideLst>
        <p:guide orient="horz" pos="2117"/>
        <p:guide pos="3839"/>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slide" Target="slides/slide16.xml"/><Relationship Id="rId39" Type="http://schemas.openxmlformats.org/officeDocument/2006/relationships/slide" Target="slides/slide29.xml"/><Relationship Id="rId3" Type="http://schemas.openxmlformats.org/officeDocument/2006/relationships/slideMaster" Target="slideMasters/slideMaster3.xml"/><Relationship Id="rId21" Type="http://schemas.openxmlformats.org/officeDocument/2006/relationships/slide" Target="slides/slide11.xml"/><Relationship Id="rId34" Type="http://schemas.openxmlformats.org/officeDocument/2006/relationships/slide" Target="slides/slide24.xml"/><Relationship Id="rId42" Type="http://schemas.openxmlformats.org/officeDocument/2006/relationships/viewProps" Target="viewProps.xml"/><Relationship Id="rId7" Type="http://schemas.openxmlformats.org/officeDocument/2006/relationships/slideMaster" Target="slideMasters/slideMaster7.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slide" Target="slides/slide15.xml"/><Relationship Id="rId33" Type="http://schemas.openxmlformats.org/officeDocument/2006/relationships/slide" Target="slides/slide23.xml"/><Relationship Id="rId38" Type="http://schemas.openxmlformats.org/officeDocument/2006/relationships/slide" Target="slides/slide28.xml"/><Relationship Id="rId2" Type="http://schemas.openxmlformats.org/officeDocument/2006/relationships/slideMaster" Target="slideMasters/slideMaster2.xml"/><Relationship Id="rId16" Type="http://schemas.openxmlformats.org/officeDocument/2006/relationships/slide" Target="slides/slide6.xml"/><Relationship Id="rId20" Type="http://schemas.openxmlformats.org/officeDocument/2006/relationships/slide" Target="slides/slide10.xml"/><Relationship Id="rId29" Type="http://schemas.openxmlformats.org/officeDocument/2006/relationships/slide" Target="slides/slide19.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1.xml"/><Relationship Id="rId24" Type="http://schemas.openxmlformats.org/officeDocument/2006/relationships/slide" Target="slides/slide14.xml"/><Relationship Id="rId32" Type="http://schemas.openxmlformats.org/officeDocument/2006/relationships/slide" Target="slides/slide22.xml"/><Relationship Id="rId37" Type="http://schemas.openxmlformats.org/officeDocument/2006/relationships/slide" Target="slides/slide27.xml"/><Relationship Id="rId40" Type="http://schemas.openxmlformats.org/officeDocument/2006/relationships/notesMaster" Target="notesMasters/notesMaster1.xml"/><Relationship Id="rId5" Type="http://schemas.openxmlformats.org/officeDocument/2006/relationships/slideMaster" Target="slideMasters/slideMaster5.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slide" Target="slides/slide18.xml"/><Relationship Id="rId36" Type="http://schemas.openxmlformats.org/officeDocument/2006/relationships/slide" Target="slides/slide26.xml"/><Relationship Id="rId10" Type="http://schemas.openxmlformats.org/officeDocument/2006/relationships/slideMaster" Target="slideMasters/slideMaster10.xml"/><Relationship Id="rId19" Type="http://schemas.openxmlformats.org/officeDocument/2006/relationships/slide" Target="slides/slide9.xml"/><Relationship Id="rId31" Type="http://schemas.openxmlformats.org/officeDocument/2006/relationships/slide" Target="slides/slide21.xml"/><Relationship Id="rId44"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slide" Target="slides/slide17.xml"/><Relationship Id="rId30" Type="http://schemas.openxmlformats.org/officeDocument/2006/relationships/slide" Target="slides/slide20.xml"/><Relationship Id="rId35" Type="http://schemas.openxmlformats.org/officeDocument/2006/relationships/slide" Target="slides/slide25.xml"/><Relationship Id="rId43"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E4F9577D-10CB-4433-99B8-3EC29420FD2F}" type="doc">
      <dgm:prSet loTypeId="urn:microsoft.com/office/officeart/2005/8/layout/chevron2" loCatId="process" qsTypeId="urn:microsoft.com/office/officeart/2005/8/quickstyle/simple1#1" qsCatId="simple" csTypeId="urn:microsoft.com/office/officeart/2005/8/colors/accent1_2#1" csCatId="accent1" phldr="1"/>
      <dgm:spPr/>
      <dgm:t>
        <a:bodyPr/>
        <a:lstStyle/>
        <a:p>
          <a:endParaRPr lang="zh-CN" altLang="en-US"/>
        </a:p>
      </dgm:t>
    </dgm:pt>
    <dgm:pt modelId="{5843E64F-7CF5-41E4-85CA-AE6D4F2873F9}">
      <dgm:prSet phldrT="[文本]"/>
      <dgm:spPr/>
      <dgm:t>
        <a:bodyPr/>
        <a:lstStyle/>
        <a:p>
          <a:r>
            <a:rPr lang="zh-CN" altLang="en-US" dirty="0" smtClean="0"/>
            <a:t>导入</a:t>
          </a:r>
          <a:endParaRPr lang="zh-CN" altLang="en-US" dirty="0"/>
        </a:p>
      </dgm:t>
    </dgm:pt>
    <dgm:pt modelId="{23588AA9-2DF1-4DC3-A49B-C70D230DA14D}" type="parTrans" cxnId="{289F4BA1-B847-4B05-B7AC-E0303F82D72F}">
      <dgm:prSet/>
      <dgm:spPr/>
      <dgm:t>
        <a:bodyPr/>
        <a:lstStyle/>
        <a:p>
          <a:endParaRPr lang="zh-CN" altLang="en-US"/>
        </a:p>
      </dgm:t>
    </dgm:pt>
    <dgm:pt modelId="{BA13BD09-49BD-4B38-83C1-8604A03810C2}" type="sibTrans" cxnId="{289F4BA1-B847-4B05-B7AC-E0303F82D72F}">
      <dgm:prSet/>
      <dgm:spPr/>
      <dgm:t>
        <a:bodyPr/>
        <a:lstStyle/>
        <a:p>
          <a:endParaRPr lang="zh-CN" altLang="en-US"/>
        </a:p>
      </dgm:t>
    </dgm:pt>
    <dgm:pt modelId="{60C1EC33-590C-4AAA-9512-C19EF27428E7}">
      <dgm:prSet phldrT="[文本]"/>
      <dgm:spPr/>
      <dgm:t>
        <a:bodyPr/>
        <a:lstStyle/>
        <a:p>
          <a:r>
            <a:rPr lang="zh-CN" altLang="en-US" b="1" dirty="0" smtClean="0"/>
            <a:t>谜语、故事、儿歌导入</a:t>
          </a:r>
          <a:endParaRPr lang="zh-CN" altLang="en-US" b="1" dirty="0"/>
        </a:p>
      </dgm:t>
    </dgm:pt>
    <dgm:pt modelId="{F58D0E20-2154-43E6-A10E-4C0F908FDEAB}" type="parTrans" cxnId="{84E8B840-7F53-4551-A718-13386F1792D0}">
      <dgm:prSet/>
      <dgm:spPr/>
      <dgm:t>
        <a:bodyPr/>
        <a:lstStyle/>
        <a:p>
          <a:endParaRPr lang="zh-CN" altLang="en-US"/>
        </a:p>
      </dgm:t>
    </dgm:pt>
    <dgm:pt modelId="{844A59EC-48C7-4F91-A990-B152ACC30A87}" type="sibTrans" cxnId="{84E8B840-7F53-4551-A718-13386F1792D0}">
      <dgm:prSet/>
      <dgm:spPr/>
      <dgm:t>
        <a:bodyPr/>
        <a:lstStyle/>
        <a:p>
          <a:endParaRPr lang="zh-CN" altLang="en-US"/>
        </a:p>
      </dgm:t>
    </dgm:pt>
    <dgm:pt modelId="{DA2C3BC5-D1E9-410F-B74C-1656C8597B27}">
      <dgm:prSet phldrT="[文本]"/>
      <dgm:spPr/>
      <dgm:t>
        <a:bodyPr/>
        <a:lstStyle/>
        <a:p>
          <a:r>
            <a:rPr lang="zh-CN" altLang="en-US" b="1" dirty="0" smtClean="0"/>
            <a:t>教师演示导入</a:t>
          </a:r>
          <a:endParaRPr lang="zh-CN" altLang="en-US" b="1" dirty="0"/>
        </a:p>
      </dgm:t>
    </dgm:pt>
    <dgm:pt modelId="{4C60215D-0F1C-4E05-9938-70C1E7496F15}" type="parTrans" cxnId="{D2181320-38BC-4F85-8497-106BB95C1D60}">
      <dgm:prSet/>
      <dgm:spPr/>
      <dgm:t>
        <a:bodyPr/>
        <a:lstStyle/>
        <a:p>
          <a:endParaRPr lang="zh-CN" altLang="en-US"/>
        </a:p>
      </dgm:t>
    </dgm:pt>
    <dgm:pt modelId="{BDA541A7-90E5-4456-B9DA-156AD0F5E9BD}" type="sibTrans" cxnId="{D2181320-38BC-4F85-8497-106BB95C1D60}">
      <dgm:prSet/>
      <dgm:spPr/>
      <dgm:t>
        <a:bodyPr/>
        <a:lstStyle/>
        <a:p>
          <a:endParaRPr lang="zh-CN" altLang="en-US"/>
        </a:p>
      </dgm:t>
    </dgm:pt>
    <dgm:pt modelId="{D57A3ACB-ACA7-4EDB-8247-114868AA9FD7}">
      <dgm:prSet phldrT="[文本]"/>
      <dgm:spPr/>
      <dgm:t>
        <a:bodyPr/>
        <a:lstStyle/>
        <a:p>
          <a:r>
            <a:rPr lang="zh-CN" altLang="en-US" dirty="0" smtClean="0"/>
            <a:t>展开部分</a:t>
          </a:r>
          <a:endParaRPr lang="zh-CN" altLang="en-US" dirty="0"/>
        </a:p>
      </dgm:t>
    </dgm:pt>
    <dgm:pt modelId="{5B2E08A8-D1B3-4A41-BA67-F7E285187BCF}" type="parTrans" cxnId="{6D894B84-8BAC-4904-B5D5-24C37026FBBF}">
      <dgm:prSet/>
      <dgm:spPr/>
      <dgm:t>
        <a:bodyPr/>
        <a:lstStyle/>
        <a:p>
          <a:endParaRPr lang="zh-CN" altLang="en-US"/>
        </a:p>
      </dgm:t>
    </dgm:pt>
    <dgm:pt modelId="{73731390-9BA3-4132-816D-B5946DE1C1F7}" type="sibTrans" cxnId="{6D894B84-8BAC-4904-B5D5-24C37026FBBF}">
      <dgm:prSet/>
      <dgm:spPr/>
      <dgm:t>
        <a:bodyPr/>
        <a:lstStyle/>
        <a:p>
          <a:endParaRPr lang="zh-CN" altLang="en-US"/>
        </a:p>
      </dgm:t>
    </dgm:pt>
    <dgm:pt modelId="{2EDC22E9-18CE-4187-A48E-1A01BC998512}">
      <dgm:prSet phldrT="[文本]"/>
      <dgm:spPr/>
      <dgm:t>
        <a:bodyPr/>
        <a:lstStyle/>
        <a:p>
          <a:r>
            <a:rPr lang="zh-CN" altLang="en-US" b="1" dirty="0" smtClean="0"/>
            <a:t>开放性问题</a:t>
          </a:r>
          <a:endParaRPr lang="zh-CN" altLang="en-US" b="1" dirty="0"/>
        </a:p>
      </dgm:t>
    </dgm:pt>
    <dgm:pt modelId="{112E1452-7297-4EE1-8C0F-AAABFC89C99B}" type="parTrans" cxnId="{DF63709A-CBC3-4341-BF24-C76BE11B4929}">
      <dgm:prSet/>
      <dgm:spPr/>
      <dgm:t>
        <a:bodyPr/>
        <a:lstStyle/>
        <a:p>
          <a:endParaRPr lang="zh-CN" altLang="en-US"/>
        </a:p>
      </dgm:t>
    </dgm:pt>
    <dgm:pt modelId="{FFD39045-9711-4CDF-83FB-C917D715124E}" type="sibTrans" cxnId="{DF63709A-CBC3-4341-BF24-C76BE11B4929}">
      <dgm:prSet/>
      <dgm:spPr/>
      <dgm:t>
        <a:bodyPr/>
        <a:lstStyle/>
        <a:p>
          <a:endParaRPr lang="zh-CN" altLang="en-US"/>
        </a:p>
      </dgm:t>
    </dgm:pt>
    <dgm:pt modelId="{479B3C40-16EA-4312-A701-2907B5724215}">
      <dgm:prSet phldrT="[文本]"/>
      <dgm:spPr/>
      <dgm:t>
        <a:bodyPr/>
        <a:lstStyle/>
        <a:p>
          <a:r>
            <a:rPr lang="zh-CN" altLang="en-US" b="1" dirty="0" smtClean="0"/>
            <a:t>半开放性问题</a:t>
          </a:r>
          <a:endParaRPr lang="zh-CN" altLang="en-US" b="1" dirty="0"/>
        </a:p>
      </dgm:t>
    </dgm:pt>
    <dgm:pt modelId="{8CFF1594-AB37-47EF-8F66-B5821BFF0939}" type="parTrans" cxnId="{23F3ED86-AD12-47FB-8B15-BC72B7CABB87}">
      <dgm:prSet/>
      <dgm:spPr/>
      <dgm:t>
        <a:bodyPr/>
        <a:lstStyle/>
        <a:p>
          <a:endParaRPr lang="zh-CN" altLang="en-US"/>
        </a:p>
      </dgm:t>
    </dgm:pt>
    <dgm:pt modelId="{08ED7179-8931-45FB-83A3-9E5CCDF0F46D}" type="sibTrans" cxnId="{23F3ED86-AD12-47FB-8B15-BC72B7CABB87}">
      <dgm:prSet/>
      <dgm:spPr/>
      <dgm:t>
        <a:bodyPr/>
        <a:lstStyle/>
        <a:p>
          <a:endParaRPr lang="zh-CN" altLang="en-US"/>
        </a:p>
      </dgm:t>
    </dgm:pt>
    <dgm:pt modelId="{AC5D5A78-CD26-4211-92A2-5D17A9A1B5E9}">
      <dgm:prSet phldrT="[文本]"/>
      <dgm:spPr/>
      <dgm:t>
        <a:bodyPr/>
        <a:lstStyle/>
        <a:p>
          <a:r>
            <a:rPr lang="zh-CN" altLang="en-US" dirty="0" smtClean="0"/>
            <a:t>结束部分</a:t>
          </a:r>
          <a:endParaRPr lang="zh-CN" altLang="en-US" dirty="0"/>
        </a:p>
      </dgm:t>
    </dgm:pt>
    <dgm:pt modelId="{0EAE7498-8F40-4CA2-8367-C5FE853B31F9}" type="parTrans" cxnId="{3AEC99A6-5A3D-4B85-A87F-5300C74B64EB}">
      <dgm:prSet/>
      <dgm:spPr/>
      <dgm:t>
        <a:bodyPr/>
        <a:lstStyle/>
        <a:p>
          <a:endParaRPr lang="zh-CN" altLang="en-US"/>
        </a:p>
      </dgm:t>
    </dgm:pt>
    <dgm:pt modelId="{0122043F-8E1F-4A03-8BCB-309986705740}" type="sibTrans" cxnId="{3AEC99A6-5A3D-4B85-A87F-5300C74B64EB}">
      <dgm:prSet/>
      <dgm:spPr/>
      <dgm:t>
        <a:bodyPr/>
        <a:lstStyle/>
        <a:p>
          <a:endParaRPr lang="zh-CN" altLang="en-US"/>
        </a:p>
      </dgm:t>
    </dgm:pt>
    <dgm:pt modelId="{1174C6A5-D5F5-47DF-9E5D-A9EFE52A4E55}">
      <dgm:prSet phldrT="[文本]"/>
      <dgm:spPr/>
      <dgm:t>
        <a:bodyPr/>
        <a:lstStyle/>
        <a:p>
          <a:r>
            <a:rPr lang="zh-CN" b="1" dirty="0" smtClean="0"/>
            <a:t>总结和评价活动</a:t>
          </a:r>
          <a:endParaRPr lang="zh-CN" altLang="en-US" b="1" dirty="0"/>
        </a:p>
      </dgm:t>
    </dgm:pt>
    <dgm:pt modelId="{6CFDEBAF-27DB-4CD2-8627-6028CD40B5D0}" type="parTrans" cxnId="{D35AB99E-5CFC-4AEA-9349-803B11828A50}">
      <dgm:prSet/>
      <dgm:spPr/>
      <dgm:t>
        <a:bodyPr/>
        <a:lstStyle/>
        <a:p>
          <a:endParaRPr lang="zh-CN" altLang="en-US"/>
        </a:p>
      </dgm:t>
    </dgm:pt>
    <dgm:pt modelId="{7E167EEC-51A2-40E4-89DF-2C2FF3EB90A2}" type="sibTrans" cxnId="{D35AB99E-5CFC-4AEA-9349-803B11828A50}">
      <dgm:prSet/>
      <dgm:spPr/>
      <dgm:t>
        <a:bodyPr/>
        <a:lstStyle/>
        <a:p>
          <a:endParaRPr lang="zh-CN" altLang="en-US"/>
        </a:p>
      </dgm:t>
    </dgm:pt>
    <dgm:pt modelId="{5F50FDE3-CA1E-4912-A086-A6B1ABB192B8}">
      <dgm:prSet phldrT="[文本]"/>
      <dgm:spPr/>
      <dgm:t>
        <a:bodyPr/>
        <a:lstStyle/>
        <a:p>
          <a:r>
            <a:rPr lang="zh-CN" b="1" dirty="0" smtClean="0"/>
            <a:t>提出要求和建议</a:t>
          </a:r>
          <a:endParaRPr lang="zh-CN" altLang="en-US" b="1" dirty="0"/>
        </a:p>
      </dgm:t>
    </dgm:pt>
    <dgm:pt modelId="{8DE03CD0-931B-442A-A173-8D26092AC19F}" type="parTrans" cxnId="{236CB1F8-EF52-4709-9CA9-E00E3FF8FE22}">
      <dgm:prSet/>
      <dgm:spPr/>
      <dgm:t>
        <a:bodyPr/>
        <a:lstStyle/>
        <a:p>
          <a:endParaRPr lang="zh-CN" altLang="en-US"/>
        </a:p>
      </dgm:t>
    </dgm:pt>
    <dgm:pt modelId="{531E0695-64F4-4312-B3EC-634B513ACC23}" type="sibTrans" cxnId="{236CB1F8-EF52-4709-9CA9-E00E3FF8FE22}">
      <dgm:prSet/>
      <dgm:spPr/>
      <dgm:t>
        <a:bodyPr/>
        <a:lstStyle/>
        <a:p>
          <a:endParaRPr lang="zh-CN" altLang="en-US"/>
        </a:p>
      </dgm:t>
    </dgm:pt>
    <dgm:pt modelId="{B3266F2D-975A-4642-A01C-10C1793B2A1F}">
      <dgm:prSet phldrT="[文本]"/>
      <dgm:spPr/>
      <dgm:t>
        <a:bodyPr/>
        <a:lstStyle/>
        <a:p>
          <a:r>
            <a:rPr lang="zh-CN" altLang="en-US" b="1" dirty="0" smtClean="0"/>
            <a:t>利用幼儿已有经验导入</a:t>
          </a:r>
          <a:endParaRPr lang="zh-CN" altLang="en-US" b="1" dirty="0"/>
        </a:p>
      </dgm:t>
    </dgm:pt>
    <dgm:pt modelId="{8093C9B1-9E6F-4075-9D25-B759BD841491}" type="parTrans" cxnId="{898648DF-F6EB-4BB3-8938-AF8C816BDF11}">
      <dgm:prSet/>
      <dgm:spPr/>
      <dgm:t>
        <a:bodyPr/>
        <a:lstStyle/>
        <a:p>
          <a:endParaRPr lang="zh-CN" altLang="en-US"/>
        </a:p>
      </dgm:t>
    </dgm:pt>
    <dgm:pt modelId="{06259D9B-D184-4EA9-846C-6BADE8244320}" type="sibTrans" cxnId="{898648DF-F6EB-4BB3-8938-AF8C816BDF11}">
      <dgm:prSet/>
      <dgm:spPr/>
      <dgm:t>
        <a:bodyPr/>
        <a:lstStyle/>
        <a:p>
          <a:endParaRPr lang="zh-CN" altLang="en-US"/>
        </a:p>
      </dgm:t>
    </dgm:pt>
    <dgm:pt modelId="{F5F174C6-761F-4404-A7DA-9E7F0430D822}">
      <dgm:prSet phldrT="[文本]"/>
      <dgm:spPr/>
      <dgm:t>
        <a:bodyPr/>
        <a:lstStyle/>
        <a:p>
          <a:r>
            <a:rPr lang="zh-CN" altLang="en-US" b="1" dirty="0" smtClean="0"/>
            <a:t>幼儿自由操作导入</a:t>
          </a:r>
          <a:endParaRPr lang="zh-CN" altLang="en-US" b="1" dirty="0"/>
        </a:p>
      </dgm:t>
    </dgm:pt>
    <dgm:pt modelId="{6F42B715-9C7F-46F9-A9FB-240EF994FB3A}" type="parTrans" cxnId="{FD9E4DE9-A3B9-4A65-ACE6-2A88CDFF1549}">
      <dgm:prSet/>
      <dgm:spPr/>
      <dgm:t>
        <a:bodyPr/>
        <a:lstStyle/>
        <a:p>
          <a:endParaRPr lang="zh-CN" altLang="en-US"/>
        </a:p>
      </dgm:t>
    </dgm:pt>
    <dgm:pt modelId="{9EF373C1-F7F8-4D1C-BD99-8401EE7B629B}" type="sibTrans" cxnId="{FD9E4DE9-A3B9-4A65-ACE6-2A88CDFF1549}">
      <dgm:prSet/>
      <dgm:spPr/>
      <dgm:t>
        <a:bodyPr/>
        <a:lstStyle/>
        <a:p>
          <a:endParaRPr lang="zh-CN" altLang="en-US"/>
        </a:p>
      </dgm:t>
    </dgm:pt>
    <dgm:pt modelId="{8F48EBFF-894D-45A0-9646-8AB79A9E8EF0}">
      <dgm:prSet phldrT="[文本]"/>
      <dgm:spPr/>
      <dgm:t>
        <a:bodyPr/>
        <a:lstStyle/>
        <a:p>
          <a:r>
            <a:rPr lang="zh-CN" altLang="en-US" b="1" dirty="0" smtClean="0"/>
            <a:t>封闭性问题</a:t>
          </a:r>
          <a:endParaRPr lang="zh-CN" altLang="en-US" b="1" dirty="0"/>
        </a:p>
      </dgm:t>
    </dgm:pt>
    <dgm:pt modelId="{676D86F7-A4FC-4882-91D2-C408D24683E4}" type="parTrans" cxnId="{6BB963EB-445F-4867-A3A1-8EBC01D0066D}">
      <dgm:prSet/>
      <dgm:spPr/>
      <dgm:t>
        <a:bodyPr/>
        <a:lstStyle/>
        <a:p>
          <a:endParaRPr lang="zh-CN" altLang="en-US"/>
        </a:p>
      </dgm:t>
    </dgm:pt>
    <dgm:pt modelId="{0D1433FE-03DB-4556-852E-803E4A5E8FBB}" type="sibTrans" cxnId="{6BB963EB-445F-4867-A3A1-8EBC01D0066D}">
      <dgm:prSet/>
      <dgm:spPr/>
      <dgm:t>
        <a:bodyPr/>
        <a:lstStyle/>
        <a:p>
          <a:endParaRPr lang="zh-CN" altLang="en-US"/>
        </a:p>
      </dgm:t>
    </dgm:pt>
    <dgm:pt modelId="{4EFE0AFD-E342-44BA-A286-B86A9AF852D7}">
      <dgm:prSet phldrT="[文本]"/>
      <dgm:spPr/>
      <dgm:t>
        <a:bodyPr/>
        <a:lstStyle/>
        <a:p>
          <a:r>
            <a:rPr lang="zh-CN" b="1" dirty="0" smtClean="0"/>
            <a:t>分享和展示自己的科技小制作</a:t>
          </a:r>
          <a:endParaRPr lang="zh-CN" altLang="en-US" b="1" dirty="0"/>
        </a:p>
      </dgm:t>
    </dgm:pt>
    <dgm:pt modelId="{D7959B14-A33D-439B-843A-58E2EA43DC42}" type="parTrans" cxnId="{4B6B98D9-CB8C-441C-BAEA-457A24047494}">
      <dgm:prSet/>
      <dgm:spPr/>
      <dgm:t>
        <a:bodyPr/>
        <a:lstStyle/>
        <a:p>
          <a:endParaRPr lang="zh-CN" altLang="en-US"/>
        </a:p>
      </dgm:t>
    </dgm:pt>
    <dgm:pt modelId="{A503D788-6B84-4370-8B71-8E66FDEC0D53}" type="sibTrans" cxnId="{4B6B98D9-CB8C-441C-BAEA-457A24047494}">
      <dgm:prSet/>
      <dgm:spPr/>
      <dgm:t>
        <a:bodyPr/>
        <a:lstStyle/>
        <a:p>
          <a:endParaRPr lang="zh-CN" altLang="en-US"/>
        </a:p>
      </dgm:t>
    </dgm:pt>
    <dgm:pt modelId="{F10A26ED-AC61-4B57-B1AC-4FE562276205}">
      <dgm:prSet phldrT="[文本]"/>
      <dgm:spPr/>
      <dgm:t>
        <a:bodyPr/>
        <a:lstStyle/>
        <a:p>
          <a:r>
            <a:rPr lang="zh-CN" b="1" dirty="0" smtClean="0"/>
            <a:t>以艺术的方式（唱歌、跳舞、绘画）结束</a:t>
          </a:r>
          <a:endParaRPr lang="zh-CN" altLang="en-US" b="1" dirty="0"/>
        </a:p>
      </dgm:t>
    </dgm:pt>
    <dgm:pt modelId="{FD682AF4-C7E7-4634-892D-B6305EFF7E8E}" type="parTrans" cxnId="{03EE6473-4095-4E49-88E1-AA839E5EF5CF}">
      <dgm:prSet/>
      <dgm:spPr/>
      <dgm:t>
        <a:bodyPr/>
        <a:lstStyle/>
        <a:p>
          <a:endParaRPr lang="zh-CN" altLang="en-US"/>
        </a:p>
      </dgm:t>
    </dgm:pt>
    <dgm:pt modelId="{C089C57C-04A8-4156-BF9A-AECDA1ADB0FF}" type="sibTrans" cxnId="{03EE6473-4095-4E49-88E1-AA839E5EF5CF}">
      <dgm:prSet/>
      <dgm:spPr/>
      <dgm:t>
        <a:bodyPr/>
        <a:lstStyle/>
        <a:p>
          <a:endParaRPr lang="zh-CN" altLang="en-US"/>
        </a:p>
      </dgm:t>
    </dgm:pt>
    <dgm:pt modelId="{095A3068-656A-4761-8E0E-48FBD442CB11}" type="pres">
      <dgm:prSet presAssocID="{E4F9577D-10CB-4433-99B8-3EC29420FD2F}" presName="linearFlow" presStyleCnt="0">
        <dgm:presLayoutVars>
          <dgm:dir/>
          <dgm:animLvl val="lvl"/>
          <dgm:resizeHandles val="exact"/>
        </dgm:presLayoutVars>
      </dgm:prSet>
      <dgm:spPr/>
      <dgm:t>
        <a:bodyPr/>
        <a:lstStyle/>
        <a:p>
          <a:endParaRPr lang="zh-CN" altLang="en-US"/>
        </a:p>
      </dgm:t>
    </dgm:pt>
    <dgm:pt modelId="{BD7B0083-61A4-431F-AA32-5EBB8CC1E6A3}" type="pres">
      <dgm:prSet presAssocID="{5843E64F-7CF5-41E4-85CA-AE6D4F2873F9}" presName="composite" presStyleCnt="0"/>
      <dgm:spPr/>
    </dgm:pt>
    <dgm:pt modelId="{E67A4CA8-7396-4D64-86F0-55E4E37780BD}" type="pres">
      <dgm:prSet presAssocID="{5843E64F-7CF5-41E4-85CA-AE6D4F2873F9}" presName="parentText" presStyleLbl="alignNode1" presStyleIdx="0" presStyleCnt="3">
        <dgm:presLayoutVars>
          <dgm:chMax val="1"/>
          <dgm:bulletEnabled val="1"/>
        </dgm:presLayoutVars>
      </dgm:prSet>
      <dgm:spPr/>
      <dgm:t>
        <a:bodyPr/>
        <a:lstStyle/>
        <a:p>
          <a:endParaRPr lang="zh-CN" altLang="en-US"/>
        </a:p>
      </dgm:t>
    </dgm:pt>
    <dgm:pt modelId="{A70912E5-6F8E-4B3E-BC07-0DB4287B7E18}" type="pres">
      <dgm:prSet presAssocID="{5843E64F-7CF5-41E4-85CA-AE6D4F2873F9}" presName="descendantText" presStyleLbl="alignAcc1" presStyleIdx="0" presStyleCnt="3">
        <dgm:presLayoutVars>
          <dgm:bulletEnabled val="1"/>
        </dgm:presLayoutVars>
      </dgm:prSet>
      <dgm:spPr/>
      <dgm:t>
        <a:bodyPr/>
        <a:lstStyle/>
        <a:p>
          <a:endParaRPr lang="zh-CN" altLang="en-US"/>
        </a:p>
      </dgm:t>
    </dgm:pt>
    <dgm:pt modelId="{B92C429B-89C3-4E47-997E-016639D16A63}" type="pres">
      <dgm:prSet presAssocID="{BA13BD09-49BD-4B38-83C1-8604A03810C2}" presName="sp" presStyleCnt="0"/>
      <dgm:spPr/>
    </dgm:pt>
    <dgm:pt modelId="{736E843A-97BE-43BF-9089-CA4222220DFE}" type="pres">
      <dgm:prSet presAssocID="{D57A3ACB-ACA7-4EDB-8247-114868AA9FD7}" presName="composite" presStyleCnt="0"/>
      <dgm:spPr/>
    </dgm:pt>
    <dgm:pt modelId="{69EAA353-4B56-40D3-BF52-B95E9FE2F58A}" type="pres">
      <dgm:prSet presAssocID="{D57A3ACB-ACA7-4EDB-8247-114868AA9FD7}" presName="parentText" presStyleLbl="alignNode1" presStyleIdx="1" presStyleCnt="3">
        <dgm:presLayoutVars>
          <dgm:chMax val="1"/>
          <dgm:bulletEnabled val="1"/>
        </dgm:presLayoutVars>
      </dgm:prSet>
      <dgm:spPr/>
      <dgm:t>
        <a:bodyPr/>
        <a:lstStyle/>
        <a:p>
          <a:endParaRPr lang="zh-CN" altLang="en-US"/>
        </a:p>
      </dgm:t>
    </dgm:pt>
    <dgm:pt modelId="{A899343F-8C6F-4AEF-9B56-59F2B1A71BDC}" type="pres">
      <dgm:prSet presAssocID="{D57A3ACB-ACA7-4EDB-8247-114868AA9FD7}" presName="descendantText" presStyleLbl="alignAcc1" presStyleIdx="1" presStyleCnt="3">
        <dgm:presLayoutVars>
          <dgm:bulletEnabled val="1"/>
        </dgm:presLayoutVars>
      </dgm:prSet>
      <dgm:spPr/>
      <dgm:t>
        <a:bodyPr/>
        <a:lstStyle/>
        <a:p>
          <a:endParaRPr lang="zh-CN" altLang="en-US"/>
        </a:p>
      </dgm:t>
    </dgm:pt>
    <dgm:pt modelId="{FBDB7030-BE48-4080-A53F-9B44B67CC263}" type="pres">
      <dgm:prSet presAssocID="{73731390-9BA3-4132-816D-B5946DE1C1F7}" presName="sp" presStyleCnt="0"/>
      <dgm:spPr/>
    </dgm:pt>
    <dgm:pt modelId="{E1F8CA4B-B330-462B-BAB8-4E063EAA8D5E}" type="pres">
      <dgm:prSet presAssocID="{AC5D5A78-CD26-4211-92A2-5D17A9A1B5E9}" presName="composite" presStyleCnt="0"/>
      <dgm:spPr/>
    </dgm:pt>
    <dgm:pt modelId="{ACF7EC0C-0CCF-48D6-8840-B39A2008F2C2}" type="pres">
      <dgm:prSet presAssocID="{AC5D5A78-CD26-4211-92A2-5D17A9A1B5E9}" presName="parentText" presStyleLbl="alignNode1" presStyleIdx="2" presStyleCnt="3">
        <dgm:presLayoutVars>
          <dgm:chMax val="1"/>
          <dgm:bulletEnabled val="1"/>
        </dgm:presLayoutVars>
      </dgm:prSet>
      <dgm:spPr/>
      <dgm:t>
        <a:bodyPr/>
        <a:lstStyle/>
        <a:p>
          <a:endParaRPr lang="zh-CN" altLang="en-US"/>
        </a:p>
      </dgm:t>
    </dgm:pt>
    <dgm:pt modelId="{E6168791-78B6-4A50-91A5-645D59C0053F}" type="pres">
      <dgm:prSet presAssocID="{AC5D5A78-CD26-4211-92A2-5D17A9A1B5E9}" presName="descendantText" presStyleLbl="alignAcc1" presStyleIdx="2" presStyleCnt="3">
        <dgm:presLayoutVars>
          <dgm:bulletEnabled val="1"/>
        </dgm:presLayoutVars>
      </dgm:prSet>
      <dgm:spPr/>
      <dgm:t>
        <a:bodyPr/>
        <a:lstStyle/>
        <a:p>
          <a:endParaRPr lang="zh-CN" altLang="en-US"/>
        </a:p>
      </dgm:t>
    </dgm:pt>
  </dgm:ptLst>
  <dgm:cxnLst>
    <dgm:cxn modelId="{D2181320-38BC-4F85-8497-106BB95C1D60}" srcId="{5843E64F-7CF5-41E4-85CA-AE6D4F2873F9}" destId="{DA2C3BC5-D1E9-410F-B74C-1656C8597B27}" srcOrd="2" destOrd="0" parTransId="{4C60215D-0F1C-4E05-9938-70C1E7496F15}" sibTransId="{BDA541A7-90E5-4456-B9DA-156AD0F5E9BD}"/>
    <dgm:cxn modelId="{6D894B84-8BAC-4904-B5D5-24C37026FBBF}" srcId="{E4F9577D-10CB-4433-99B8-3EC29420FD2F}" destId="{D57A3ACB-ACA7-4EDB-8247-114868AA9FD7}" srcOrd="1" destOrd="0" parTransId="{5B2E08A8-D1B3-4A41-BA67-F7E285187BCF}" sibTransId="{73731390-9BA3-4132-816D-B5946DE1C1F7}"/>
    <dgm:cxn modelId="{236CB1F8-EF52-4709-9CA9-E00E3FF8FE22}" srcId="{AC5D5A78-CD26-4211-92A2-5D17A9A1B5E9}" destId="{5F50FDE3-CA1E-4912-A086-A6B1ABB192B8}" srcOrd="1" destOrd="0" parTransId="{8DE03CD0-931B-442A-A173-8D26092AC19F}" sibTransId="{531E0695-64F4-4312-B3EC-634B513ACC23}"/>
    <dgm:cxn modelId="{DF63709A-CBC3-4341-BF24-C76BE11B4929}" srcId="{D57A3ACB-ACA7-4EDB-8247-114868AA9FD7}" destId="{2EDC22E9-18CE-4187-A48E-1A01BC998512}" srcOrd="0" destOrd="0" parTransId="{112E1452-7297-4EE1-8C0F-AAABFC89C99B}" sibTransId="{FFD39045-9711-4CDF-83FB-C917D715124E}"/>
    <dgm:cxn modelId="{6BB963EB-445F-4867-A3A1-8EBC01D0066D}" srcId="{D57A3ACB-ACA7-4EDB-8247-114868AA9FD7}" destId="{8F48EBFF-894D-45A0-9646-8AB79A9E8EF0}" srcOrd="2" destOrd="0" parTransId="{676D86F7-A4FC-4882-91D2-C408D24683E4}" sibTransId="{0D1433FE-03DB-4556-852E-803E4A5E8FBB}"/>
    <dgm:cxn modelId="{23F3ED86-AD12-47FB-8B15-BC72B7CABB87}" srcId="{D57A3ACB-ACA7-4EDB-8247-114868AA9FD7}" destId="{479B3C40-16EA-4312-A701-2907B5724215}" srcOrd="1" destOrd="0" parTransId="{8CFF1594-AB37-47EF-8F66-B5821BFF0939}" sibTransId="{08ED7179-8931-45FB-83A3-9E5CCDF0F46D}"/>
    <dgm:cxn modelId="{D35AB99E-5CFC-4AEA-9349-803B11828A50}" srcId="{AC5D5A78-CD26-4211-92A2-5D17A9A1B5E9}" destId="{1174C6A5-D5F5-47DF-9E5D-A9EFE52A4E55}" srcOrd="0" destOrd="0" parTransId="{6CFDEBAF-27DB-4CD2-8627-6028CD40B5D0}" sibTransId="{7E167EEC-51A2-40E4-89DF-2C2FF3EB90A2}"/>
    <dgm:cxn modelId="{18366BC7-7B27-4764-93B9-D76F4D9BFFFA}" type="presOf" srcId="{F10A26ED-AC61-4B57-B1AC-4FE562276205}" destId="{E6168791-78B6-4A50-91A5-645D59C0053F}" srcOrd="0" destOrd="3" presId="urn:microsoft.com/office/officeart/2005/8/layout/chevron2"/>
    <dgm:cxn modelId="{86D00A0C-EF79-4E94-B564-919FDB400AB3}" type="presOf" srcId="{5F50FDE3-CA1E-4912-A086-A6B1ABB192B8}" destId="{E6168791-78B6-4A50-91A5-645D59C0053F}" srcOrd="0" destOrd="1" presId="urn:microsoft.com/office/officeart/2005/8/layout/chevron2"/>
    <dgm:cxn modelId="{7BEE0ABF-5764-4C08-91D8-8952D8E88470}" type="presOf" srcId="{2EDC22E9-18CE-4187-A48E-1A01BC998512}" destId="{A899343F-8C6F-4AEF-9B56-59F2B1A71BDC}" srcOrd="0" destOrd="0" presId="urn:microsoft.com/office/officeart/2005/8/layout/chevron2"/>
    <dgm:cxn modelId="{E6C681F7-B62E-48E0-80A3-C68295253A84}" type="presOf" srcId="{479B3C40-16EA-4312-A701-2907B5724215}" destId="{A899343F-8C6F-4AEF-9B56-59F2B1A71BDC}" srcOrd="0" destOrd="1" presId="urn:microsoft.com/office/officeart/2005/8/layout/chevron2"/>
    <dgm:cxn modelId="{7911CD25-BA64-4C12-AEEE-6664073D49A2}" type="presOf" srcId="{F5F174C6-761F-4404-A7DA-9E7F0430D822}" destId="{A70912E5-6F8E-4B3E-BC07-0DB4287B7E18}" srcOrd="0" destOrd="3" presId="urn:microsoft.com/office/officeart/2005/8/layout/chevron2"/>
    <dgm:cxn modelId="{133347C1-46AF-4918-9A70-9D0E5D115C14}" type="presOf" srcId="{D57A3ACB-ACA7-4EDB-8247-114868AA9FD7}" destId="{69EAA353-4B56-40D3-BF52-B95E9FE2F58A}" srcOrd="0" destOrd="0" presId="urn:microsoft.com/office/officeart/2005/8/layout/chevron2"/>
    <dgm:cxn modelId="{034BBD77-BCE2-4AB0-863A-32C6AA4BDF43}" type="presOf" srcId="{1174C6A5-D5F5-47DF-9E5D-A9EFE52A4E55}" destId="{E6168791-78B6-4A50-91A5-645D59C0053F}" srcOrd="0" destOrd="0" presId="urn:microsoft.com/office/officeart/2005/8/layout/chevron2"/>
    <dgm:cxn modelId="{B09656E0-AEE3-461E-ACDC-75185B20CCBD}" type="presOf" srcId="{8F48EBFF-894D-45A0-9646-8AB79A9E8EF0}" destId="{A899343F-8C6F-4AEF-9B56-59F2B1A71BDC}" srcOrd="0" destOrd="2" presId="urn:microsoft.com/office/officeart/2005/8/layout/chevron2"/>
    <dgm:cxn modelId="{FD9E4DE9-A3B9-4A65-ACE6-2A88CDFF1549}" srcId="{5843E64F-7CF5-41E4-85CA-AE6D4F2873F9}" destId="{F5F174C6-761F-4404-A7DA-9E7F0430D822}" srcOrd="3" destOrd="0" parTransId="{6F42B715-9C7F-46F9-A9FB-240EF994FB3A}" sibTransId="{9EF373C1-F7F8-4D1C-BD99-8401EE7B629B}"/>
    <dgm:cxn modelId="{32DA7A36-5017-4B1A-85C0-A8A88E9BE08F}" type="presOf" srcId="{B3266F2D-975A-4642-A01C-10C1793B2A1F}" destId="{A70912E5-6F8E-4B3E-BC07-0DB4287B7E18}" srcOrd="0" destOrd="1" presId="urn:microsoft.com/office/officeart/2005/8/layout/chevron2"/>
    <dgm:cxn modelId="{289F4BA1-B847-4B05-B7AC-E0303F82D72F}" srcId="{E4F9577D-10CB-4433-99B8-3EC29420FD2F}" destId="{5843E64F-7CF5-41E4-85CA-AE6D4F2873F9}" srcOrd="0" destOrd="0" parTransId="{23588AA9-2DF1-4DC3-A49B-C70D230DA14D}" sibTransId="{BA13BD09-49BD-4B38-83C1-8604A03810C2}"/>
    <dgm:cxn modelId="{03EE6473-4095-4E49-88E1-AA839E5EF5CF}" srcId="{AC5D5A78-CD26-4211-92A2-5D17A9A1B5E9}" destId="{F10A26ED-AC61-4B57-B1AC-4FE562276205}" srcOrd="3" destOrd="0" parTransId="{FD682AF4-C7E7-4634-892D-B6305EFF7E8E}" sibTransId="{C089C57C-04A8-4156-BF9A-AECDA1ADB0FF}"/>
    <dgm:cxn modelId="{D3DEF4C7-C860-4375-B26C-0EE22C135E50}" type="presOf" srcId="{E4F9577D-10CB-4433-99B8-3EC29420FD2F}" destId="{095A3068-656A-4761-8E0E-48FBD442CB11}" srcOrd="0" destOrd="0" presId="urn:microsoft.com/office/officeart/2005/8/layout/chevron2"/>
    <dgm:cxn modelId="{4FB1EFD9-83A9-44B8-8021-A4EC76E12A44}" type="presOf" srcId="{4EFE0AFD-E342-44BA-A286-B86A9AF852D7}" destId="{E6168791-78B6-4A50-91A5-645D59C0053F}" srcOrd="0" destOrd="2" presId="urn:microsoft.com/office/officeart/2005/8/layout/chevron2"/>
    <dgm:cxn modelId="{ABB0DB69-E9F4-4FC1-8186-318210831EAF}" type="presOf" srcId="{60C1EC33-590C-4AAA-9512-C19EF27428E7}" destId="{A70912E5-6F8E-4B3E-BC07-0DB4287B7E18}" srcOrd="0" destOrd="0" presId="urn:microsoft.com/office/officeart/2005/8/layout/chevron2"/>
    <dgm:cxn modelId="{898648DF-F6EB-4BB3-8938-AF8C816BDF11}" srcId="{5843E64F-7CF5-41E4-85CA-AE6D4F2873F9}" destId="{B3266F2D-975A-4642-A01C-10C1793B2A1F}" srcOrd="1" destOrd="0" parTransId="{8093C9B1-9E6F-4075-9D25-B759BD841491}" sibTransId="{06259D9B-D184-4EA9-846C-6BADE8244320}"/>
    <dgm:cxn modelId="{398F6274-2435-49E5-9BED-FBFD1D0F9CC6}" type="presOf" srcId="{5843E64F-7CF5-41E4-85CA-AE6D4F2873F9}" destId="{E67A4CA8-7396-4D64-86F0-55E4E37780BD}" srcOrd="0" destOrd="0" presId="urn:microsoft.com/office/officeart/2005/8/layout/chevron2"/>
    <dgm:cxn modelId="{212B4966-5C14-4899-830F-B96D91A7DDC4}" type="presOf" srcId="{DA2C3BC5-D1E9-410F-B74C-1656C8597B27}" destId="{A70912E5-6F8E-4B3E-BC07-0DB4287B7E18}" srcOrd="0" destOrd="2" presId="urn:microsoft.com/office/officeart/2005/8/layout/chevron2"/>
    <dgm:cxn modelId="{E5872E2E-C17F-4389-BDF7-09C844B80E33}" type="presOf" srcId="{AC5D5A78-CD26-4211-92A2-5D17A9A1B5E9}" destId="{ACF7EC0C-0CCF-48D6-8840-B39A2008F2C2}" srcOrd="0" destOrd="0" presId="urn:microsoft.com/office/officeart/2005/8/layout/chevron2"/>
    <dgm:cxn modelId="{3AEC99A6-5A3D-4B85-A87F-5300C74B64EB}" srcId="{E4F9577D-10CB-4433-99B8-3EC29420FD2F}" destId="{AC5D5A78-CD26-4211-92A2-5D17A9A1B5E9}" srcOrd="2" destOrd="0" parTransId="{0EAE7498-8F40-4CA2-8367-C5FE853B31F9}" sibTransId="{0122043F-8E1F-4A03-8BCB-309986705740}"/>
    <dgm:cxn modelId="{84E8B840-7F53-4551-A718-13386F1792D0}" srcId="{5843E64F-7CF5-41E4-85CA-AE6D4F2873F9}" destId="{60C1EC33-590C-4AAA-9512-C19EF27428E7}" srcOrd="0" destOrd="0" parTransId="{F58D0E20-2154-43E6-A10E-4C0F908FDEAB}" sibTransId="{844A59EC-48C7-4F91-A990-B152ACC30A87}"/>
    <dgm:cxn modelId="{4B6B98D9-CB8C-441C-BAEA-457A24047494}" srcId="{AC5D5A78-CD26-4211-92A2-5D17A9A1B5E9}" destId="{4EFE0AFD-E342-44BA-A286-B86A9AF852D7}" srcOrd="2" destOrd="0" parTransId="{D7959B14-A33D-439B-843A-58E2EA43DC42}" sibTransId="{A503D788-6B84-4370-8B71-8E66FDEC0D53}"/>
    <dgm:cxn modelId="{A0FDDB3A-119B-4903-9A02-C5C8E4FB2B5A}" type="presParOf" srcId="{095A3068-656A-4761-8E0E-48FBD442CB11}" destId="{BD7B0083-61A4-431F-AA32-5EBB8CC1E6A3}" srcOrd="0" destOrd="0" presId="urn:microsoft.com/office/officeart/2005/8/layout/chevron2"/>
    <dgm:cxn modelId="{C4CD9328-9E55-4280-A59B-087FD1FE497D}" type="presParOf" srcId="{BD7B0083-61A4-431F-AA32-5EBB8CC1E6A3}" destId="{E67A4CA8-7396-4D64-86F0-55E4E37780BD}" srcOrd="0" destOrd="0" presId="urn:microsoft.com/office/officeart/2005/8/layout/chevron2"/>
    <dgm:cxn modelId="{DE5ED883-FE12-4D23-B102-D207E09CFB60}" type="presParOf" srcId="{BD7B0083-61A4-431F-AA32-5EBB8CC1E6A3}" destId="{A70912E5-6F8E-4B3E-BC07-0DB4287B7E18}" srcOrd="1" destOrd="0" presId="urn:microsoft.com/office/officeart/2005/8/layout/chevron2"/>
    <dgm:cxn modelId="{C3FD1B5A-F8DA-4A03-86F6-EC3CC5E4613D}" type="presParOf" srcId="{095A3068-656A-4761-8E0E-48FBD442CB11}" destId="{B92C429B-89C3-4E47-997E-016639D16A63}" srcOrd="1" destOrd="0" presId="urn:microsoft.com/office/officeart/2005/8/layout/chevron2"/>
    <dgm:cxn modelId="{26B9CC1E-3AD6-45E3-9838-95BC5769D71C}" type="presParOf" srcId="{095A3068-656A-4761-8E0E-48FBD442CB11}" destId="{736E843A-97BE-43BF-9089-CA4222220DFE}" srcOrd="2" destOrd="0" presId="urn:microsoft.com/office/officeart/2005/8/layout/chevron2"/>
    <dgm:cxn modelId="{CF26C316-FE02-4F24-BC9E-771DF5B2A7ED}" type="presParOf" srcId="{736E843A-97BE-43BF-9089-CA4222220DFE}" destId="{69EAA353-4B56-40D3-BF52-B95E9FE2F58A}" srcOrd="0" destOrd="0" presId="urn:microsoft.com/office/officeart/2005/8/layout/chevron2"/>
    <dgm:cxn modelId="{3157750B-2A14-4F6C-931E-92A076C478D4}" type="presParOf" srcId="{736E843A-97BE-43BF-9089-CA4222220DFE}" destId="{A899343F-8C6F-4AEF-9B56-59F2B1A71BDC}" srcOrd="1" destOrd="0" presId="urn:microsoft.com/office/officeart/2005/8/layout/chevron2"/>
    <dgm:cxn modelId="{C3F3CE75-3502-4929-83A1-7D7A2AF0577B}" type="presParOf" srcId="{095A3068-656A-4761-8E0E-48FBD442CB11}" destId="{FBDB7030-BE48-4080-A53F-9B44B67CC263}" srcOrd="3" destOrd="0" presId="urn:microsoft.com/office/officeart/2005/8/layout/chevron2"/>
    <dgm:cxn modelId="{D4079509-E330-48C6-AE5C-E1F8EFF572D4}" type="presParOf" srcId="{095A3068-656A-4761-8E0E-48FBD442CB11}" destId="{E1F8CA4B-B330-462B-BAB8-4E063EAA8D5E}" srcOrd="4" destOrd="0" presId="urn:microsoft.com/office/officeart/2005/8/layout/chevron2"/>
    <dgm:cxn modelId="{23A4DCE4-6D00-4BE0-A1FD-F6335B86DAB1}" type="presParOf" srcId="{E1F8CA4B-B330-462B-BAB8-4E063EAA8D5E}" destId="{ACF7EC0C-0CCF-48D6-8840-B39A2008F2C2}" srcOrd="0" destOrd="0" presId="urn:microsoft.com/office/officeart/2005/8/layout/chevron2"/>
    <dgm:cxn modelId="{90CC6CD9-7BDE-48D7-9DB7-4AF1B52EE28D}" type="presParOf" srcId="{E1F8CA4B-B330-462B-BAB8-4E063EAA8D5E}" destId="{E6168791-78B6-4A50-91A5-645D59C0053F}" srcOrd="1" destOrd="0" presId="urn:microsoft.com/office/officeart/2005/8/layout/chevron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67A4CA8-7396-4D64-86F0-55E4E37780BD}">
      <dsp:nvSpPr>
        <dsp:cNvPr id="0" name=""/>
        <dsp:cNvSpPr/>
      </dsp:nvSpPr>
      <dsp:spPr>
        <a:xfrm rot="5400000">
          <a:off x="-273378" y="274174"/>
          <a:ext cx="1822522" cy="1275765"/>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zh-CN" altLang="en-US" sz="2400" kern="1200" dirty="0" smtClean="0"/>
            <a:t>导入</a:t>
          </a:r>
          <a:endParaRPr lang="zh-CN" altLang="en-US" sz="2400" kern="1200" dirty="0"/>
        </a:p>
      </dsp:txBody>
      <dsp:txXfrm rot="-5400000">
        <a:off x="1" y="638679"/>
        <a:ext cx="1275765" cy="546757"/>
      </dsp:txXfrm>
    </dsp:sp>
    <dsp:sp modelId="{A70912E5-6F8E-4B3E-BC07-0DB4287B7E18}">
      <dsp:nvSpPr>
        <dsp:cNvPr id="0" name=""/>
        <dsp:cNvSpPr/>
      </dsp:nvSpPr>
      <dsp:spPr>
        <a:xfrm rot="5400000">
          <a:off x="3393935" y="-2117373"/>
          <a:ext cx="1184639" cy="5420978"/>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9525" rIns="9525" bIns="9525" numCol="1" spcCol="1270" anchor="ctr" anchorCtr="0">
          <a:noAutofit/>
        </a:bodyPr>
        <a:lstStyle/>
        <a:p>
          <a:pPr marL="114300" lvl="1" indent="-114300" algn="l" defTabSz="666750">
            <a:lnSpc>
              <a:spcPct val="90000"/>
            </a:lnSpc>
            <a:spcBef>
              <a:spcPct val="0"/>
            </a:spcBef>
            <a:spcAft>
              <a:spcPct val="15000"/>
            </a:spcAft>
            <a:buChar char="••"/>
          </a:pPr>
          <a:r>
            <a:rPr lang="zh-CN" altLang="en-US" sz="1500" b="1" kern="1200" dirty="0" smtClean="0"/>
            <a:t>谜语、故事、儿歌导入</a:t>
          </a:r>
          <a:endParaRPr lang="zh-CN" altLang="en-US" sz="1500" b="1" kern="1200" dirty="0"/>
        </a:p>
        <a:p>
          <a:pPr marL="114300" lvl="1" indent="-114300" algn="l" defTabSz="666750">
            <a:lnSpc>
              <a:spcPct val="90000"/>
            </a:lnSpc>
            <a:spcBef>
              <a:spcPct val="0"/>
            </a:spcBef>
            <a:spcAft>
              <a:spcPct val="15000"/>
            </a:spcAft>
            <a:buChar char="••"/>
          </a:pPr>
          <a:r>
            <a:rPr lang="zh-CN" altLang="en-US" sz="1500" b="1" kern="1200" dirty="0" smtClean="0"/>
            <a:t>利用幼儿已有经验导入</a:t>
          </a:r>
          <a:endParaRPr lang="zh-CN" altLang="en-US" sz="1500" b="1" kern="1200" dirty="0"/>
        </a:p>
        <a:p>
          <a:pPr marL="114300" lvl="1" indent="-114300" algn="l" defTabSz="666750">
            <a:lnSpc>
              <a:spcPct val="90000"/>
            </a:lnSpc>
            <a:spcBef>
              <a:spcPct val="0"/>
            </a:spcBef>
            <a:spcAft>
              <a:spcPct val="15000"/>
            </a:spcAft>
            <a:buChar char="••"/>
          </a:pPr>
          <a:r>
            <a:rPr lang="zh-CN" altLang="en-US" sz="1500" b="1" kern="1200" dirty="0" smtClean="0"/>
            <a:t>教师演示导入</a:t>
          </a:r>
          <a:endParaRPr lang="zh-CN" altLang="en-US" sz="1500" b="1" kern="1200" dirty="0"/>
        </a:p>
        <a:p>
          <a:pPr marL="114300" lvl="1" indent="-114300" algn="l" defTabSz="666750">
            <a:lnSpc>
              <a:spcPct val="90000"/>
            </a:lnSpc>
            <a:spcBef>
              <a:spcPct val="0"/>
            </a:spcBef>
            <a:spcAft>
              <a:spcPct val="15000"/>
            </a:spcAft>
            <a:buChar char="••"/>
          </a:pPr>
          <a:r>
            <a:rPr lang="zh-CN" altLang="en-US" sz="1500" b="1" kern="1200" dirty="0" smtClean="0"/>
            <a:t>幼儿自由操作导入</a:t>
          </a:r>
          <a:endParaRPr lang="zh-CN" altLang="en-US" sz="1500" b="1" kern="1200" dirty="0"/>
        </a:p>
      </dsp:txBody>
      <dsp:txXfrm rot="-5400000">
        <a:off x="1275766" y="58625"/>
        <a:ext cx="5363149" cy="1068981"/>
      </dsp:txXfrm>
    </dsp:sp>
    <dsp:sp modelId="{69EAA353-4B56-40D3-BF52-B95E9FE2F58A}">
      <dsp:nvSpPr>
        <dsp:cNvPr id="0" name=""/>
        <dsp:cNvSpPr/>
      </dsp:nvSpPr>
      <dsp:spPr>
        <a:xfrm rot="5400000">
          <a:off x="-273378" y="1904709"/>
          <a:ext cx="1822522" cy="1275765"/>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zh-CN" altLang="en-US" sz="2400" kern="1200" dirty="0" smtClean="0"/>
            <a:t>展开部分</a:t>
          </a:r>
          <a:endParaRPr lang="zh-CN" altLang="en-US" sz="2400" kern="1200" dirty="0"/>
        </a:p>
      </dsp:txBody>
      <dsp:txXfrm rot="-5400000">
        <a:off x="1" y="2269214"/>
        <a:ext cx="1275765" cy="546757"/>
      </dsp:txXfrm>
    </dsp:sp>
    <dsp:sp modelId="{A899343F-8C6F-4AEF-9B56-59F2B1A71BDC}">
      <dsp:nvSpPr>
        <dsp:cNvPr id="0" name=""/>
        <dsp:cNvSpPr/>
      </dsp:nvSpPr>
      <dsp:spPr>
        <a:xfrm rot="5400000">
          <a:off x="3393935" y="-486838"/>
          <a:ext cx="1184639" cy="5420978"/>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9525" rIns="9525" bIns="9525" numCol="1" spcCol="1270" anchor="ctr" anchorCtr="0">
          <a:noAutofit/>
        </a:bodyPr>
        <a:lstStyle/>
        <a:p>
          <a:pPr marL="114300" lvl="1" indent="-114300" algn="l" defTabSz="666750">
            <a:lnSpc>
              <a:spcPct val="90000"/>
            </a:lnSpc>
            <a:spcBef>
              <a:spcPct val="0"/>
            </a:spcBef>
            <a:spcAft>
              <a:spcPct val="15000"/>
            </a:spcAft>
            <a:buChar char="••"/>
          </a:pPr>
          <a:r>
            <a:rPr lang="zh-CN" altLang="en-US" sz="1500" b="1" kern="1200" dirty="0" smtClean="0"/>
            <a:t>开放性问题</a:t>
          </a:r>
          <a:endParaRPr lang="zh-CN" altLang="en-US" sz="1500" b="1" kern="1200" dirty="0"/>
        </a:p>
        <a:p>
          <a:pPr marL="114300" lvl="1" indent="-114300" algn="l" defTabSz="666750">
            <a:lnSpc>
              <a:spcPct val="90000"/>
            </a:lnSpc>
            <a:spcBef>
              <a:spcPct val="0"/>
            </a:spcBef>
            <a:spcAft>
              <a:spcPct val="15000"/>
            </a:spcAft>
            <a:buChar char="••"/>
          </a:pPr>
          <a:r>
            <a:rPr lang="zh-CN" altLang="en-US" sz="1500" b="1" kern="1200" dirty="0" smtClean="0"/>
            <a:t>半开放性问题</a:t>
          </a:r>
          <a:endParaRPr lang="zh-CN" altLang="en-US" sz="1500" b="1" kern="1200" dirty="0"/>
        </a:p>
        <a:p>
          <a:pPr marL="114300" lvl="1" indent="-114300" algn="l" defTabSz="666750">
            <a:lnSpc>
              <a:spcPct val="90000"/>
            </a:lnSpc>
            <a:spcBef>
              <a:spcPct val="0"/>
            </a:spcBef>
            <a:spcAft>
              <a:spcPct val="15000"/>
            </a:spcAft>
            <a:buChar char="••"/>
          </a:pPr>
          <a:r>
            <a:rPr lang="zh-CN" altLang="en-US" sz="1500" b="1" kern="1200" dirty="0" smtClean="0"/>
            <a:t>封闭性问题</a:t>
          </a:r>
          <a:endParaRPr lang="zh-CN" altLang="en-US" sz="1500" b="1" kern="1200" dirty="0"/>
        </a:p>
      </dsp:txBody>
      <dsp:txXfrm rot="-5400000">
        <a:off x="1275766" y="1689160"/>
        <a:ext cx="5363149" cy="1068981"/>
      </dsp:txXfrm>
    </dsp:sp>
    <dsp:sp modelId="{ACF7EC0C-0CCF-48D6-8840-B39A2008F2C2}">
      <dsp:nvSpPr>
        <dsp:cNvPr id="0" name=""/>
        <dsp:cNvSpPr/>
      </dsp:nvSpPr>
      <dsp:spPr>
        <a:xfrm rot="5400000">
          <a:off x="-273378" y="3535244"/>
          <a:ext cx="1822522" cy="1275765"/>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zh-CN" altLang="en-US" sz="2400" kern="1200" dirty="0" smtClean="0"/>
            <a:t>结束部分</a:t>
          </a:r>
          <a:endParaRPr lang="zh-CN" altLang="en-US" sz="2400" kern="1200" dirty="0"/>
        </a:p>
      </dsp:txBody>
      <dsp:txXfrm rot="-5400000">
        <a:off x="1" y="3899749"/>
        <a:ext cx="1275765" cy="546757"/>
      </dsp:txXfrm>
    </dsp:sp>
    <dsp:sp modelId="{E6168791-78B6-4A50-91A5-645D59C0053F}">
      <dsp:nvSpPr>
        <dsp:cNvPr id="0" name=""/>
        <dsp:cNvSpPr/>
      </dsp:nvSpPr>
      <dsp:spPr>
        <a:xfrm rot="5400000">
          <a:off x="3393935" y="1143696"/>
          <a:ext cx="1184639" cy="5420978"/>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9525" rIns="9525" bIns="9525" numCol="1" spcCol="1270" anchor="ctr" anchorCtr="0">
          <a:noAutofit/>
        </a:bodyPr>
        <a:lstStyle/>
        <a:p>
          <a:pPr marL="114300" lvl="1" indent="-114300" algn="l" defTabSz="666750">
            <a:lnSpc>
              <a:spcPct val="90000"/>
            </a:lnSpc>
            <a:spcBef>
              <a:spcPct val="0"/>
            </a:spcBef>
            <a:spcAft>
              <a:spcPct val="15000"/>
            </a:spcAft>
            <a:buChar char="••"/>
          </a:pPr>
          <a:r>
            <a:rPr lang="zh-CN" sz="1500" b="1" kern="1200" dirty="0" smtClean="0"/>
            <a:t>总结和评价活动</a:t>
          </a:r>
          <a:endParaRPr lang="zh-CN" altLang="en-US" sz="1500" b="1" kern="1200" dirty="0"/>
        </a:p>
        <a:p>
          <a:pPr marL="114300" lvl="1" indent="-114300" algn="l" defTabSz="666750">
            <a:lnSpc>
              <a:spcPct val="90000"/>
            </a:lnSpc>
            <a:spcBef>
              <a:spcPct val="0"/>
            </a:spcBef>
            <a:spcAft>
              <a:spcPct val="15000"/>
            </a:spcAft>
            <a:buChar char="••"/>
          </a:pPr>
          <a:r>
            <a:rPr lang="zh-CN" sz="1500" b="1" kern="1200" dirty="0" smtClean="0"/>
            <a:t>提出要求和建议</a:t>
          </a:r>
          <a:endParaRPr lang="zh-CN" altLang="en-US" sz="1500" b="1" kern="1200" dirty="0"/>
        </a:p>
        <a:p>
          <a:pPr marL="114300" lvl="1" indent="-114300" algn="l" defTabSz="666750">
            <a:lnSpc>
              <a:spcPct val="90000"/>
            </a:lnSpc>
            <a:spcBef>
              <a:spcPct val="0"/>
            </a:spcBef>
            <a:spcAft>
              <a:spcPct val="15000"/>
            </a:spcAft>
            <a:buChar char="••"/>
          </a:pPr>
          <a:r>
            <a:rPr lang="zh-CN" sz="1500" b="1" kern="1200" dirty="0" smtClean="0"/>
            <a:t>分享和展示自己的科技小制作</a:t>
          </a:r>
          <a:endParaRPr lang="zh-CN" altLang="en-US" sz="1500" b="1" kern="1200" dirty="0"/>
        </a:p>
        <a:p>
          <a:pPr marL="114300" lvl="1" indent="-114300" algn="l" defTabSz="666750">
            <a:lnSpc>
              <a:spcPct val="90000"/>
            </a:lnSpc>
            <a:spcBef>
              <a:spcPct val="0"/>
            </a:spcBef>
            <a:spcAft>
              <a:spcPct val="15000"/>
            </a:spcAft>
            <a:buChar char="••"/>
          </a:pPr>
          <a:r>
            <a:rPr lang="zh-CN" sz="1500" b="1" kern="1200" dirty="0" smtClean="0"/>
            <a:t>以艺术的方式（唱歌、跳舞、绘画）结束</a:t>
          </a:r>
          <a:endParaRPr lang="zh-CN" altLang="en-US" sz="1500" b="1" kern="1200" dirty="0"/>
        </a:p>
      </dsp:txBody>
      <dsp:txXfrm rot="-5400000">
        <a:off x="1275766" y="3319695"/>
        <a:ext cx="5363149" cy="1068981"/>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11.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012C8C0-A3D3-487B-AECC-CB6663EAE28D}" type="datetimeFigureOut">
              <a:rPr lang="zh-CN" altLang="en-US" smtClean="0"/>
              <a:t>2021/1/10</a:t>
            </a:fld>
            <a:endParaRPr lang="zh-CN" altLang="en-US"/>
          </a:p>
        </p:txBody>
      </p:sp>
      <p:sp>
        <p:nvSpPr>
          <p:cNvPr id="4" name="幻灯片图像占位符 3"/>
          <p:cNvSpPr>
            <a:spLocks noGrp="1" noRot="1" noChangeAspect="1"/>
          </p:cNvSpPr>
          <p:nvPr>
            <p:ph type="sldImg" idx="2"/>
          </p:nvPr>
        </p:nvSpPr>
        <p:spPr>
          <a:xfrm>
            <a:off x="687388" y="1143000"/>
            <a:ext cx="5483225"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49D3E0-124D-4DFF-AE99-4EA4CC201DB4}" type="slidenum">
              <a:rPr lang="zh-CN" altLang="en-US" smtClean="0"/>
              <a:t>‹#›</a:t>
            </a:fld>
            <a:endParaRPr lang="zh-CN" altLang="en-US"/>
          </a:p>
        </p:txBody>
      </p:sp>
    </p:spTree>
    <p:extLst>
      <p:ext uri="{BB962C8B-B14F-4D97-AF65-F5344CB8AC3E}">
        <p14:creationId xmlns:p14="http://schemas.microsoft.com/office/powerpoint/2010/main" val="24887246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849D3E0-124D-4DFF-AE99-4EA4CC201DB4}" type="slidenum">
              <a:rPr lang="zh-CN" altLang="en-US" smtClean="0"/>
              <a:t>1</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10</a:t>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11</a:t>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12</a:t>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13</a:t>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14</a:t>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15</a:t>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16</a:t>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17</a:t>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18</a:t>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19</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a:t>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20</a:t>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21</a:t>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22</a:t>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23</a:t>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24</a:t>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25</a:t>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26</a:t>
            </a:fld>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27</a:t>
            </a:fld>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28</a:t>
            </a:fld>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29</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3</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4</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5</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6</a:t>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7</a:t>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8</a:t>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9</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4" Type="http://schemas.microsoft.com/office/2007/relationships/hdphoto" Target="../media/hdphoto1.wdp"/></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4" Type="http://schemas.microsoft.com/office/2007/relationships/hdphoto" Target="../media/hdphoto1.wdp"/></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4.xml"/><Relationship Id="rId4" Type="http://schemas.microsoft.com/office/2007/relationships/hdphoto" Target="../media/hdphoto1.wdp"/></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5.xml"/><Relationship Id="rId4" Type="http://schemas.microsoft.com/office/2007/relationships/hdphoto" Target="../media/hdphoto1.wdp"/></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6.xml"/><Relationship Id="rId4" Type="http://schemas.microsoft.com/office/2007/relationships/hdphoto" Target="../media/hdphoto1.wdp"/></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7.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7.xml"/><Relationship Id="rId4" Type="http://schemas.microsoft.com/office/2007/relationships/hdphoto" Target="../media/hdphoto1.wdp"/></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8.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8.xml"/><Relationship Id="rId4" Type="http://schemas.microsoft.com/office/2007/relationships/hdphoto" Target="../media/hdphoto1.wdp"/></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9.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9.xml"/><Relationship Id="rId4" Type="http://schemas.microsoft.com/office/2007/relationships/hdphoto" Target="../media/hdphoto1.wdp"/></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3802" y="1122624"/>
            <a:ext cx="9142810" cy="2388153"/>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hasCustomPrompt="1"/>
          </p:nvPr>
        </p:nvSpPr>
        <p:spPr>
          <a:xfrm>
            <a:off x="1523802" y="3602873"/>
            <a:ext cx="9142810" cy="165614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p:cNvSpPr>
            <a:spLocks noGrp="1"/>
          </p:cNvSpPr>
          <p:nvPr>
            <p:ph type="dt" sz="half" idx="10"/>
          </p:nvPr>
        </p:nvSpPr>
        <p:spPr/>
        <p:txBody>
          <a:bodyPr/>
          <a:lstStyle/>
          <a:p>
            <a:fld id="{4C4388EF-52D1-4258-9BE5-BCD010C7D4DE}" type="datetimeFigureOut">
              <a:rPr lang="zh-CN" altLang="en-US" smtClean="0"/>
              <a:t>2021/1/10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4C4388EF-52D1-4258-9BE5-BCD010C7D4DE}" type="datetimeFigureOut">
              <a:rPr lang="zh-CN" altLang="en-US" smtClean="0"/>
              <a:t>2021/1/10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3764" y="365209"/>
            <a:ext cx="2628558" cy="5813184"/>
          </a:xfrm>
        </p:spPr>
        <p:txBody>
          <a:bodyPr vert="eaVert"/>
          <a:lstStyle/>
          <a:p>
            <a:r>
              <a:rPr lang="zh-CN" altLang="en-US"/>
              <a:t>单击此处编辑母版标题样式</a:t>
            </a:r>
          </a:p>
        </p:txBody>
      </p:sp>
      <p:sp>
        <p:nvSpPr>
          <p:cNvPr id="3" name="竖排文字占位符 2"/>
          <p:cNvSpPr>
            <a:spLocks noGrp="1"/>
          </p:cNvSpPr>
          <p:nvPr>
            <p:ph type="body" orient="vert" idx="1" hasCustomPrompt="1"/>
          </p:nvPr>
        </p:nvSpPr>
        <p:spPr>
          <a:xfrm>
            <a:off x="838092" y="365209"/>
            <a:ext cx="7733293" cy="5813184"/>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4C4388EF-52D1-4258-9BE5-BCD010C7D4DE}" type="datetimeFigureOut">
              <a:rPr lang="zh-CN" altLang="en-US" smtClean="0"/>
              <a:t>2021/1/10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descr="hexa.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2190413" cy="6859588"/>
          </a:xfrm>
          <a:prstGeom prst="rect">
            <a:avLst/>
          </a:prstGeom>
        </p:spPr>
      </p:pic>
      <p:sp>
        <p:nvSpPr>
          <p:cNvPr id="4" name="Date Placeholder 3"/>
          <p:cNvSpPr>
            <a:spLocks noGrp="1"/>
          </p:cNvSpPr>
          <p:nvPr>
            <p:ph type="dt" sz="half" idx="10"/>
          </p:nvPr>
        </p:nvSpPr>
        <p:spPr/>
        <p:txBody>
          <a:bodyPr/>
          <a:lstStyle/>
          <a:p>
            <a:pPr>
              <a:defRPr/>
            </a:pPr>
            <a:fld id="{480435F3-CE51-FE47-901D-12AFFB0ECEA9}" type="datetime1">
              <a:rPr lang="en-US" smtClean="0">
                <a:solidFill>
                  <a:prstClr val="black">
                    <a:tint val="75000"/>
                  </a:prstClr>
                </a:solidFill>
              </a:rPr>
              <a:t>1/10/2021</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r>
              <a:rPr lang="en-US">
                <a:solidFill>
                  <a:prstClr val="white">
                    <a:lumMod val="65000"/>
                  </a:prstClr>
                </a:solidFill>
              </a:rPr>
              <a:t>WWW.DESIGNERSPARADISE.COM</a:t>
            </a:r>
            <a:endParaRPr lang="en-US" dirty="0">
              <a:solidFill>
                <a:prstClr val="white">
                  <a:lumMod val="65000"/>
                </a:prstClr>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480435F3-CE51-FE47-901D-12AFFB0ECEA9}" type="datetime1">
              <a:rPr lang="en-US" smtClean="0">
                <a:solidFill>
                  <a:prstClr val="black">
                    <a:tint val="75000"/>
                  </a:prstClr>
                </a:solidFill>
              </a:rPr>
              <a:t>1/10/2021</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atin typeface="LiHei Pro" panose="020B0500000000000000" pitchFamily="34" charset="-122"/>
                <a:ea typeface="LiHei Pro" panose="020B0500000000000000" pitchFamily="34" charset="-122"/>
              </a:defRPr>
            </a:lvl1pPr>
          </a:lstStyle>
          <a:p>
            <a:pPr>
              <a:defRPr/>
            </a:pPr>
            <a:r>
              <a:rPr lang="en-US">
                <a:solidFill>
                  <a:prstClr val="white">
                    <a:lumMod val="65000"/>
                  </a:prstClr>
                </a:solidFill>
              </a:rPr>
              <a:t>xiaoer.yanj.cn</a:t>
            </a:r>
            <a:endParaRPr lang="en-US" dirty="0">
              <a:solidFill>
                <a:prstClr val="white">
                  <a:lumMod val="65000"/>
                </a:prstClr>
              </a:solidFill>
            </a:endParaRPr>
          </a:p>
        </p:txBody>
      </p:sp>
      <p:sp>
        <p:nvSpPr>
          <p:cNvPr id="6" name="Slide Number Placeholder 5"/>
          <p:cNvSpPr>
            <a:spLocks noGrp="1"/>
          </p:cNvSpPr>
          <p:nvPr>
            <p:ph type="sldNum" sz="quarter" idx="12"/>
          </p:nvPr>
        </p:nvSpPr>
        <p:spPr/>
        <p:txBody>
          <a:bodyPr/>
          <a:lstStyle>
            <a:lvl1pPr>
              <a:defRPr sz="1400">
                <a:solidFill>
                  <a:schemeClr val="tx1">
                    <a:lumMod val="50000"/>
                    <a:lumOff val="50000"/>
                  </a:schemeClr>
                </a:solidFill>
                <a:latin typeface="Impact" panose="020B0806030902050204" pitchFamily="34" charset="0"/>
              </a:defRPr>
            </a:lvl1pPr>
          </a:lstStyle>
          <a:p>
            <a:pPr>
              <a:defRPr/>
            </a:pPr>
            <a:fld id="{857B18ED-D931-45F4-8873-1BEDAB4DC03E}" type="slidenum">
              <a:rPr lang="en-US" smtClean="0">
                <a:solidFill>
                  <a:prstClr val="black">
                    <a:lumMod val="50000"/>
                    <a:lumOff val="50000"/>
                  </a:prstClr>
                </a:solidFill>
              </a:rPr>
              <a:t>‹#›</a:t>
            </a:fld>
            <a:endParaRPr lang="en-US" dirty="0">
              <a:solidFill>
                <a:prstClr val="black">
                  <a:lumMod val="50000"/>
                  <a:lumOff val="50000"/>
                </a:prstClr>
              </a:solidFill>
            </a:endParaRPr>
          </a:p>
        </p:txBody>
      </p:sp>
      <p:cxnSp>
        <p:nvCxnSpPr>
          <p:cNvPr id="7" name="直接连接符 6"/>
          <p:cNvCxnSpPr/>
          <p:nvPr userDrawn="1"/>
        </p:nvCxnSpPr>
        <p:spPr>
          <a:xfrm flipV="1">
            <a:off x="3024904" y="479935"/>
            <a:ext cx="8365514" cy="1"/>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8" name="组合 7"/>
          <p:cNvGrpSpPr/>
          <p:nvPr userDrawn="1"/>
        </p:nvGrpSpPr>
        <p:grpSpPr>
          <a:xfrm>
            <a:off x="1" y="195152"/>
            <a:ext cx="3125772" cy="569565"/>
            <a:chOff x="0" y="194743"/>
            <a:chExt cx="3126179" cy="569433"/>
          </a:xfrm>
        </p:grpSpPr>
        <p:sp>
          <p:nvSpPr>
            <p:cNvPr id="9" name="圆角矩形 8"/>
            <p:cNvSpPr/>
            <p:nvPr/>
          </p:nvSpPr>
          <p:spPr>
            <a:xfrm>
              <a:off x="173209" y="194743"/>
              <a:ext cx="2952970" cy="569433"/>
            </a:xfrm>
            <a:prstGeom prst="roundRect">
              <a:avLst>
                <a:gd name="adj" fmla="val 9976"/>
              </a:avLst>
            </a:prstGeom>
            <a:solidFill>
              <a:srgbClr val="01ACBE"/>
            </a:solidFill>
            <a:ln w="1905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nvGrpSpPr>
            <p:cNvPr id="10" name="组合 9"/>
            <p:cNvGrpSpPr/>
            <p:nvPr/>
          </p:nvGrpSpPr>
          <p:grpSpPr>
            <a:xfrm>
              <a:off x="0" y="290669"/>
              <a:ext cx="424561" cy="355906"/>
              <a:chOff x="469900" y="728859"/>
              <a:chExt cx="424561" cy="355906"/>
            </a:xfrm>
          </p:grpSpPr>
          <p:sp>
            <p:nvSpPr>
              <p:cNvPr id="11" name="椭圆 10"/>
              <p:cNvSpPr/>
              <p:nvPr/>
            </p:nvSpPr>
            <p:spPr>
              <a:xfrm rot="16200000">
                <a:off x="738264" y="928568"/>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2" name="椭圆 11"/>
              <p:cNvSpPr/>
              <p:nvPr/>
            </p:nvSpPr>
            <p:spPr>
              <a:xfrm rot="16200000">
                <a:off x="752463" y="942770"/>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3" name="椭圆 12"/>
              <p:cNvSpPr/>
              <p:nvPr/>
            </p:nvSpPr>
            <p:spPr>
              <a:xfrm rot="16200000">
                <a:off x="738264" y="728860"/>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4" name="椭圆 13"/>
              <p:cNvSpPr/>
              <p:nvPr/>
            </p:nvSpPr>
            <p:spPr>
              <a:xfrm rot="16200000">
                <a:off x="752463" y="743063"/>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5" name="圆角矩形 14"/>
              <p:cNvSpPr/>
              <p:nvPr/>
            </p:nvSpPr>
            <p:spPr>
              <a:xfrm rot="16200000">
                <a:off x="636543" y="859458"/>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6" name="圆角矩形 15"/>
              <p:cNvSpPr/>
              <p:nvPr/>
            </p:nvSpPr>
            <p:spPr>
              <a:xfrm rot="16200000">
                <a:off x="636543" y="809416"/>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7" name="圆角矩形 16"/>
              <p:cNvSpPr/>
              <p:nvPr/>
            </p:nvSpPr>
            <p:spPr>
              <a:xfrm rot="16200000">
                <a:off x="636543" y="655035"/>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8" name="圆角矩形 17"/>
              <p:cNvSpPr/>
              <p:nvPr/>
            </p:nvSpPr>
            <p:spPr>
              <a:xfrm rot="16200000">
                <a:off x="636543" y="604992"/>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grpSp>
      <p:grpSp>
        <p:nvGrpSpPr>
          <p:cNvPr id="19" name="组合 18"/>
          <p:cNvGrpSpPr/>
          <p:nvPr userDrawn="1"/>
        </p:nvGrpSpPr>
        <p:grpSpPr>
          <a:xfrm>
            <a:off x="11352323" y="175669"/>
            <a:ext cx="838091" cy="743984"/>
            <a:chOff x="39833" y="101457"/>
            <a:chExt cx="838200" cy="743812"/>
          </a:xfrm>
        </p:grpSpPr>
        <p:grpSp>
          <p:nvGrpSpPr>
            <p:cNvPr id="20" name="组合 19"/>
            <p:cNvGrpSpPr/>
            <p:nvPr userDrawn="1"/>
          </p:nvGrpSpPr>
          <p:grpSpPr>
            <a:xfrm>
              <a:off x="130195" y="101457"/>
              <a:ext cx="647560" cy="567974"/>
              <a:chOff x="257420" y="226345"/>
              <a:chExt cx="540747" cy="474289"/>
            </a:xfrm>
          </p:grpSpPr>
          <p:pic>
            <p:nvPicPr>
              <p:cNvPr id="22" name="图片 2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57420" y="226345"/>
                <a:ext cx="472830" cy="472830"/>
              </a:xfrm>
              <a:prstGeom prst="rect">
                <a:avLst/>
              </a:prstGeom>
            </p:spPr>
          </p:pic>
          <p:pic>
            <p:nvPicPr>
              <p:cNvPr id="23" name="图片 22"/>
              <p:cNvPicPr>
                <a:picLocks noChangeAspect="1"/>
              </p:cNvPicPr>
              <p:nvPr userDrawn="1"/>
            </p:nvPicPr>
            <p:blipFill rotWithShape="1">
              <a:blip r:embed="rId3">
                <a:grayscl/>
                <a:extLst>
                  <a:ext uri="{BEBA8EAE-BF5A-486C-A8C5-ECC9F3942E4B}">
                    <a14:imgProps xmlns:a14="http://schemas.microsoft.com/office/drawing/2010/main">
                      <a14:imgLayer r:embed="rId4">
                        <a14:imgEffect>
                          <a14:colorTemperature colorTemp="2000"/>
                        </a14:imgEffect>
                      </a14:imgLayer>
                    </a14:imgProps>
                  </a:ext>
                </a:extLst>
              </a:blip>
              <a:srcRect b="72279"/>
              <a:stretch>
                <a:fillRect/>
              </a:stretch>
            </p:blipFill>
            <p:spPr>
              <a:xfrm flipH="1">
                <a:off x="265701" y="654915"/>
                <a:ext cx="532466" cy="45719"/>
              </a:xfrm>
              <a:prstGeom prst="rect">
                <a:avLst/>
              </a:prstGeom>
            </p:spPr>
          </p:pic>
        </p:grpSp>
        <p:sp>
          <p:nvSpPr>
            <p:cNvPr id="21" name="文本框 20"/>
            <p:cNvSpPr txBox="1"/>
            <p:nvPr userDrawn="1"/>
          </p:nvSpPr>
          <p:spPr>
            <a:xfrm>
              <a:off x="39833" y="629875"/>
              <a:ext cx="838200" cy="21539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By </a:t>
              </a:r>
              <a:r>
                <a:rPr kumimoji="0" lang="zh-CN" altLang="en-US"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杜小二</a:t>
              </a:r>
            </a:p>
          </p:txBody>
        </p:sp>
      </p:grpSp>
      <p:sp>
        <p:nvSpPr>
          <p:cNvPr id="24" name="标题占位符 1"/>
          <p:cNvSpPr>
            <a:spLocks noGrp="1"/>
          </p:cNvSpPr>
          <p:nvPr>
            <p:ph type="title"/>
          </p:nvPr>
        </p:nvSpPr>
        <p:spPr>
          <a:xfrm>
            <a:off x="416259" y="206382"/>
            <a:ext cx="3050391" cy="547102"/>
          </a:xfrm>
          <a:prstGeom prst="rect">
            <a:avLst/>
          </a:prstGeom>
        </p:spPr>
        <p:txBody>
          <a:bodyPr vert="horz" lIns="91436" tIns="45718" rIns="91436" bIns="45718" rtlCol="0" anchor="ctr">
            <a:normAutofit/>
          </a:bodyPr>
          <a:lstStyle>
            <a:lvl1pPr>
              <a:defRPr sz="1800">
                <a:solidFill>
                  <a:schemeClr val="bg1"/>
                </a:solidFill>
                <a:latin typeface="迷你简汉真广标" panose="02010609000101010101" pitchFamily="49" charset="-122"/>
                <a:ea typeface="迷你简汉真广标" panose="02010609000101010101" pitchFamily="49" charset="-122"/>
              </a:defRPr>
            </a:lvl1pPr>
          </a:lstStyle>
          <a:p>
            <a:r>
              <a:rPr lang="zh-CN" altLang="en-US" dirty="0"/>
              <a:t>单击此处编辑母版标题样式</a:t>
            </a:r>
          </a:p>
        </p:txBody>
      </p:sp>
    </p:spTree>
  </p:cSld>
  <p:clrMapOvr>
    <a:masterClrMapping/>
  </p:clrMapOvr>
  <p:hf hd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6" name="Rectangle 13"/>
          <p:cNvSpPr/>
          <p:nvPr userDrawn="1"/>
        </p:nvSpPr>
        <p:spPr>
          <a:xfrm>
            <a:off x="-8905" y="0"/>
            <a:ext cx="12202286" cy="6859588"/>
          </a:xfrm>
          <a:prstGeom prst="rect">
            <a:avLst/>
          </a:prstGeom>
          <a:gradFill flip="none" rotWithShape="1">
            <a:gsLst>
              <a:gs pos="0">
                <a:srgbClr val="77458B"/>
              </a:gs>
              <a:gs pos="100000">
                <a:srgbClr val="4F2D5D"/>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rgbClr val="F34F57"/>
              </a:solidFill>
              <a:effectLst/>
              <a:uLnTx/>
              <a:uFillTx/>
              <a:latin typeface="Calibri" panose="020F0502020204030204"/>
              <a:ea typeface="+mn-ea"/>
              <a:cs typeface="+mn-cs"/>
            </a:endParaRPr>
          </a:p>
        </p:txBody>
      </p:sp>
      <p:sp>
        <p:nvSpPr>
          <p:cNvPr id="3" name="日期占位符 2"/>
          <p:cNvSpPr>
            <a:spLocks noGrp="1"/>
          </p:cNvSpPr>
          <p:nvPr>
            <p:ph type="dt" sz="half" idx="10"/>
          </p:nvPr>
        </p:nvSpPr>
        <p:spPr/>
        <p:txBody>
          <a:bodyPr/>
          <a:lstStyle/>
          <a:p>
            <a:pPr>
              <a:defRPr/>
            </a:pPr>
            <a:fld id="{A6620504-D840-6A40-90BC-6F3747762FA2}" type="datetime1">
              <a:rPr lang="en-US" smtClean="0">
                <a:solidFill>
                  <a:prstClr val="black">
                    <a:tint val="75000"/>
                  </a:prstClr>
                </a:solidFill>
              </a:rPr>
              <a:t>1/10/2021</a:t>
            </a:fld>
            <a:endParaRPr lang="en-US" dirty="0">
              <a:solidFill>
                <a:prstClr val="black">
                  <a:tint val="75000"/>
                </a:prstClr>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descr="hexa.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2190413" cy="6859588"/>
          </a:xfrm>
          <a:prstGeom prst="rect">
            <a:avLst/>
          </a:prstGeom>
        </p:spPr>
      </p:pic>
      <p:sp>
        <p:nvSpPr>
          <p:cNvPr id="4" name="Date Placeholder 3"/>
          <p:cNvSpPr>
            <a:spLocks noGrp="1"/>
          </p:cNvSpPr>
          <p:nvPr>
            <p:ph type="dt" sz="half" idx="10"/>
          </p:nvPr>
        </p:nvSpPr>
        <p:spPr/>
        <p:txBody>
          <a:bodyPr/>
          <a:lstStyle/>
          <a:p>
            <a:pPr>
              <a:defRPr/>
            </a:pPr>
            <a:fld id="{480435F3-CE51-FE47-901D-12AFFB0ECEA9}" type="datetime1">
              <a:rPr lang="en-US" smtClean="0">
                <a:solidFill>
                  <a:prstClr val="black">
                    <a:tint val="75000"/>
                  </a:prstClr>
                </a:solidFill>
              </a:rPr>
              <a:t>1/10/2021</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r>
              <a:rPr lang="en-US">
                <a:solidFill>
                  <a:prstClr val="white">
                    <a:lumMod val="65000"/>
                  </a:prstClr>
                </a:solidFill>
              </a:rPr>
              <a:t>WWW.DESIGNERSPARADISE.COM</a:t>
            </a:r>
            <a:endParaRPr lang="en-US" dirty="0">
              <a:solidFill>
                <a:prstClr val="white">
                  <a:lumMod val="65000"/>
                </a:prstClr>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480435F3-CE51-FE47-901D-12AFFB0ECEA9}" type="datetime1">
              <a:rPr lang="en-US" smtClean="0">
                <a:solidFill>
                  <a:prstClr val="black">
                    <a:tint val="75000"/>
                  </a:prstClr>
                </a:solidFill>
              </a:rPr>
              <a:t>1/10/2021</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atin typeface="LiHei Pro" panose="020B0500000000000000" pitchFamily="34" charset="-122"/>
                <a:ea typeface="LiHei Pro" panose="020B0500000000000000" pitchFamily="34" charset="-122"/>
              </a:defRPr>
            </a:lvl1pPr>
          </a:lstStyle>
          <a:p>
            <a:pPr>
              <a:defRPr/>
            </a:pPr>
            <a:r>
              <a:rPr lang="en-US">
                <a:solidFill>
                  <a:prstClr val="white">
                    <a:lumMod val="65000"/>
                  </a:prstClr>
                </a:solidFill>
              </a:rPr>
              <a:t>xiaoer.yanj.cn</a:t>
            </a:r>
            <a:endParaRPr lang="en-US" dirty="0">
              <a:solidFill>
                <a:prstClr val="white">
                  <a:lumMod val="65000"/>
                </a:prstClr>
              </a:solidFill>
            </a:endParaRPr>
          </a:p>
        </p:txBody>
      </p:sp>
      <p:sp>
        <p:nvSpPr>
          <p:cNvPr id="6" name="Slide Number Placeholder 5"/>
          <p:cNvSpPr>
            <a:spLocks noGrp="1"/>
          </p:cNvSpPr>
          <p:nvPr>
            <p:ph type="sldNum" sz="quarter" idx="12"/>
          </p:nvPr>
        </p:nvSpPr>
        <p:spPr/>
        <p:txBody>
          <a:bodyPr/>
          <a:lstStyle>
            <a:lvl1pPr>
              <a:defRPr sz="1400">
                <a:solidFill>
                  <a:schemeClr val="tx1">
                    <a:lumMod val="50000"/>
                    <a:lumOff val="50000"/>
                  </a:schemeClr>
                </a:solidFill>
                <a:latin typeface="Impact" panose="020B0806030902050204" pitchFamily="34" charset="0"/>
              </a:defRPr>
            </a:lvl1pPr>
          </a:lstStyle>
          <a:p>
            <a:pPr>
              <a:defRPr/>
            </a:pPr>
            <a:fld id="{857B18ED-D931-45F4-8873-1BEDAB4DC03E}" type="slidenum">
              <a:rPr lang="en-US" smtClean="0">
                <a:solidFill>
                  <a:prstClr val="black">
                    <a:lumMod val="50000"/>
                    <a:lumOff val="50000"/>
                  </a:prstClr>
                </a:solidFill>
              </a:rPr>
              <a:t>‹#›</a:t>
            </a:fld>
            <a:endParaRPr lang="en-US" dirty="0">
              <a:solidFill>
                <a:prstClr val="black">
                  <a:lumMod val="50000"/>
                  <a:lumOff val="50000"/>
                </a:prstClr>
              </a:solidFill>
            </a:endParaRPr>
          </a:p>
        </p:txBody>
      </p:sp>
      <p:cxnSp>
        <p:nvCxnSpPr>
          <p:cNvPr id="7" name="直接连接符 6"/>
          <p:cNvCxnSpPr/>
          <p:nvPr userDrawn="1"/>
        </p:nvCxnSpPr>
        <p:spPr>
          <a:xfrm flipV="1">
            <a:off x="3024904" y="479935"/>
            <a:ext cx="8365514" cy="1"/>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8" name="组合 7"/>
          <p:cNvGrpSpPr/>
          <p:nvPr userDrawn="1"/>
        </p:nvGrpSpPr>
        <p:grpSpPr>
          <a:xfrm>
            <a:off x="1" y="195152"/>
            <a:ext cx="3125772" cy="569565"/>
            <a:chOff x="0" y="194743"/>
            <a:chExt cx="3126179" cy="569433"/>
          </a:xfrm>
        </p:grpSpPr>
        <p:sp>
          <p:nvSpPr>
            <p:cNvPr id="9" name="圆角矩形 8"/>
            <p:cNvSpPr/>
            <p:nvPr/>
          </p:nvSpPr>
          <p:spPr>
            <a:xfrm>
              <a:off x="173209" y="194743"/>
              <a:ext cx="2952970" cy="569433"/>
            </a:xfrm>
            <a:prstGeom prst="roundRect">
              <a:avLst>
                <a:gd name="adj" fmla="val 9976"/>
              </a:avLst>
            </a:prstGeom>
            <a:solidFill>
              <a:srgbClr val="01ACBE"/>
            </a:solidFill>
            <a:ln w="1905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nvGrpSpPr>
            <p:cNvPr id="10" name="组合 9"/>
            <p:cNvGrpSpPr/>
            <p:nvPr/>
          </p:nvGrpSpPr>
          <p:grpSpPr>
            <a:xfrm>
              <a:off x="0" y="290669"/>
              <a:ext cx="424561" cy="355906"/>
              <a:chOff x="469900" y="728859"/>
              <a:chExt cx="424561" cy="355906"/>
            </a:xfrm>
          </p:grpSpPr>
          <p:sp>
            <p:nvSpPr>
              <p:cNvPr id="11" name="椭圆 10"/>
              <p:cNvSpPr/>
              <p:nvPr/>
            </p:nvSpPr>
            <p:spPr>
              <a:xfrm rot="16200000">
                <a:off x="738264" y="928568"/>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2" name="椭圆 11"/>
              <p:cNvSpPr/>
              <p:nvPr/>
            </p:nvSpPr>
            <p:spPr>
              <a:xfrm rot="16200000">
                <a:off x="752463" y="942770"/>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3" name="椭圆 12"/>
              <p:cNvSpPr/>
              <p:nvPr/>
            </p:nvSpPr>
            <p:spPr>
              <a:xfrm rot="16200000">
                <a:off x="738264" y="728860"/>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4" name="椭圆 13"/>
              <p:cNvSpPr/>
              <p:nvPr/>
            </p:nvSpPr>
            <p:spPr>
              <a:xfrm rot="16200000">
                <a:off x="752463" y="743063"/>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5" name="圆角矩形 14"/>
              <p:cNvSpPr/>
              <p:nvPr/>
            </p:nvSpPr>
            <p:spPr>
              <a:xfrm rot="16200000">
                <a:off x="636543" y="859458"/>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6" name="圆角矩形 15"/>
              <p:cNvSpPr/>
              <p:nvPr/>
            </p:nvSpPr>
            <p:spPr>
              <a:xfrm rot="16200000">
                <a:off x="636543" y="809416"/>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7" name="圆角矩形 16"/>
              <p:cNvSpPr/>
              <p:nvPr/>
            </p:nvSpPr>
            <p:spPr>
              <a:xfrm rot="16200000">
                <a:off x="636543" y="655035"/>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8" name="圆角矩形 17"/>
              <p:cNvSpPr/>
              <p:nvPr/>
            </p:nvSpPr>
            <p:spPr>
              <a:xfrm rot="16200000">
                <a:off x="636543" y="604992"/>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grpSp>
      <p:grpSp>
        <p:nvGrpSpPr>
          <p:cNvPr id="19" name="组合 18"/>
          <p:cNvGrpSpPr/>
          <p:nvPr userDrawn="1"/>
        </p:nvGrpSpPr>
        <p:grpSpPr>
          <a:xfrm>
            <a:off x="11352323" y="175669"/>
            <a:ext cx="838091" cy="743984"/>
            <a:chOff x="39833" y="101457"/>
            <a:chExt cx="838200" cy="743812"/>
          </a:xfrm>
        </p:grpSpPr>
        <p:grpSp>
          <p:nvGrpSpPr>
            <p:cNvPr id="20" name="组合 19"/>
            <p:cNvGrpSpPr/>
            <p:nvPr userDrawn="1"/>
          </p:nvGrpSpPr>
          <p:grpSpPr>
            <a:xfrm>
              <a:off x="130195" y="101457"/>
              <a:ext cx="647560" cy="567974"/>
              <a:chOff x="257420" y="226345"/>
              <a:chExt cx="540747" cy="474289"/>
            </a:xfrm>
          </p:grpSpPr>
          <p:pic>
            <p:nvPicPr>
              <p:cNvPr id="22" name="图片 2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57420" y="226345"/>
                <a:ext cx="472830" cy="472830"/>
              </a:xfrm>
              <a:prstGeom prst="rect">
                <a:avLst/>
              </a:prstGeom>
            </p:spPr>
          </p:pic>
          <p:pic>
            <p:nvPicPr>
              <p:cNvPr id="23" name="图片 22"/>
              <p:cNvPicPr>
                <a:picLocks noChangeAspect="1"/>
              </p:cNvPicPr>
              <p:nvPr userDrawn="1"/>
            </p:nvPicPr>
            <p:blipFill rotWithShape="1">
              <a:blip r:embed="rId3">
                <a:grayscl/>
                <a:extLst>
                  <a:ext uri="{BEBA8EAE-BF5A-486C-A8C5-ECC9F3942E4B}">
                    <a14:imgProps xmlns:a14="http://schemas.microsoft.com/office/drawing/2010/main">
                      <a14:imgLayer r:embed="rId4">
                        <a14:imgEffect>
                          <a14:colorTemperature colorTemp="2000"/>
                        </a14:imgEffect>
                      </a14:imgLayer>
                    </a14:imgProps>
                  </a:ext>
                </a:extLst>
              </a:blip>
              <a:srcRect b="72279"/>
              <a:stretch>
                <a:fillRect/>
              </a:stretch>
            </p:blipFill>
            <p:spPr>
              <a:xfrm flipH="1">
                <a:off x="265701" y="654915"/>
                <a:ext cx="532466" cy="45719"/>
              </a:xfrm>
              <a:prstGeom prst="rect">
                <a:avLst/>
              </a:prstGeom>
            </p:spPr>
          </p:pic>
        </p:grpSp>
        <p:sp>
          <p:nvSpPr>
            <p:cNvPr id="21" name="文本框 20"/>
            <p:cNvSpPr txBox="1"/>
            <p:nvPr userDrawn="1"/>
          </p:nvSpPr>
          <p:spPr>
            <a:xfrm>
              <a:off x="39833" y="629875"/>
              <a:ext cx="838200" cy="21539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By </a:t>
              </a:r>
              <a:r>
                <a:rPr kumimoji="0" lang="zh-CN" altLang="en-US"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杜小二</a:t>
              </a:r>
            </a:p>
          </p:txBody>
        </p:sp>
      </p:grpSp>
      <p:sp>
        <p:nvSpPr>
          <p:cNvPr id="24" name="标题占位符 1"/>
          <p:cNvSpPr>
            <a:spLocks noGrp="1"/>
          </p:cNvSpPr>
          <p:nvPr>
            <p:ph type="title"/>
          </p:nvPr>
        </p:nvSpPr>
        <p:spPr>
          <a:xfrm>
            <a:off x="416259" y="206382"/>
            <a:ext cx="3050391" cy="547102"/>
          </a:xfrm>
          <a:prstGeom prst="rect">
            <a:avLst/>
          </a:prstGeom>
        </p:spPr>
        <p:txBody>
          <a:bodyPr vert="horz" lIns="91436" tIns="45718" rIns="91436" bIns="45718" rtlCol="0" anchor="ctr">
            <a:normAutofit/>
          </a:bodyPr>
          <a:lstStyle>
            <a:lvl1pPr>
              <a:defRPr sz="1800">
                <a:solidFill>
                  <a:schemeClr val="bg1"/>
                </a:solidFill>
                <a:latin typeface="迷你简汉真广标" panose="02010609000101010101" pitchFamily="49" charset="-122"/>
                <a:ea typeface="迷你简汉真广标" panose="02010609000101010101" pitchFamily="49" charset="-122"/>
              </a:defRPr>
            </a:lvl1pPr>
          </a:lstStyle>
          <a:p>
            <a:r>
              <a:rPr lang="zh-CN" altLang="en-US" dirty="0"/>
              <a:t>单击此处编辑母版标题样式</a:t>
            </a:r>
          </a:p>
        </p:txBody>
      </p:sp>
    </p:spTree>
  </p:cSld>
  <p:clrMapOvr>
    <a:masterClrMapping/>
  </p:clrMapOvr>
  <p:hf hdr="0" dt="0"/>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6" name="Rectangle 13"/>
          <p:cNvSpPr/>
          <p:nvPr userDrawn="1"/>
        </p:nvSpPr>
        <p:spPr>
          <a:xfrm>
            <a:off x="-8905" y="0"/>
            <a:ext cx="12202286" cy="6859588"/>
          </a:xfrm>
          <a:prstGeom prst="rect">
            <a:avLst/>
          </a:prstGeom>
          <a:gradFill flip="none" rotWithShape="1">
            <a:gsLst>
              <a:gs pos="0">
                <a:srgbClr val="77458B"/>
              </a:gs>
              <a:gs pos="100000">
                <a:srgbClr val="4F2D5D"/>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rgbClr val="F34F57"/>
              </a:solidFill>
              <a:effectLst/>
              <a:uLnTx/>
              <a:uFillTx/>
              <a:latin typeface="Calibri" panose="020F0502020204030204"/>
              <a:ea typeface="+mn-ea"/>
              <a:cs typeface="+mn-cs"/>
            </a:endParaRPr>
          </a:p>
        </p:txBody>
      </p:sp>
      <p:sp>
        <p:nvSpPr>
          <p:cNvPr id="3" name="日期占位符 2"/>
          <p:cNvSpPr>
            <a:spLocks noGrp="1"/>
          </p:cNvSpPr>
          <p:nvPr>
            <p:ph type="dt" sz="half" idx="10"/>
          </p:nvPr>
        </p:nvSpPr>
        <p:spPr/>
        <p:txBody>
          <a:bodyPr/>
          <a:lstStyle/>
          <a:p>
            <a:pPr>
              <a:defRPr/>
            </a:pPr>
            <a:fld id="{A6620504-D840-6A40-90BC-6F3747762FA2}" type="datetime1">
              <a:rPr lang="en-US" smtClean="0">
                <a:solidFill>
                  <a:prstClr val="black">
                    <a:tint val="75000"/>
                  </a:prstClr>
                </a:solidFill>
              </a:rPr>
              <a:t>1/10/2021</a:t>
            </a:fld>
            <a:endParaRPr lang="en-US" dirty="0">
              <a:solidFill>
                <a:prstClr val="black">
                  <a:tint val="75000"/>
                </a:prstClr>
              </a:solidFil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descr="hexa.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2190413" cy="6859588"/>
          </a:xfrm>
          <a:prstGeom prst="rect">
            <a:avLst/>
          </a:prstGeom>
        </p:spPr>
      </p:pic>
      <p:sp>
        <p:nvSpPr>
          <p:cNvPr id="4" name="Date Placeholder 3"/>
          <p:cNvSpPr>
            <a:spLocks noGrp="1"/>
          </p:cNvSpPr>
          <p:nvPr>
            <p:ph type="dt" sz="half" idx="10"/>
          </p:nvPr>
        </p:nvSpPr>
        <p:spPr/>
        <p:txBody>
          <a:bodyPr/>
          <a:lstStyle/>
          <a:p>
            <a:pPr>
              <a:defRPr/>
            </a:pPr>
            <a:fld id="{480435F3-CE51-FE47-901D-12AFFB0ECEA9}" type="datetime1">
              <a:rPr lang="en-US" smtClean="0">
                <a:solidFill>
                  <a:prstClr val="black">
                    <a:tint val="75000"/>
                  </a:prstClr>
                </a:solidFill>
              </a:rPr>
              <a:t>1/10/2021</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r>
              <a:rPr lang="en-US">
                <a:solidFill>
                  <a:prstClr val="white">
                    <a:lumMod val="65000"/>
                  </a:prstClr>
                </a:solidFill>
              </a:rPr>
              <a:t>WWW.DESIGNERSPARADISE.COM</a:t>
            </a:r>
            <a:endParaRPr lang="en-US" dirty="0">
              <a:solidFill>
                <a:prstClr val="white">
                  <a:lumMod val="65000"/>
                </a:prstClr>
              </a:solidFil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480435F3-CE51-FE47-901D-12AFFB0ECEA9}" type="datetime1">
              <a:rPr lang="en-US" smtClean="0">
                <a:solidFill>
                  <a:prstClr val="black">
                    <a:tint val="75000"/>
                  </a:prstClr>
                </a:solidFill>
              </a:rPr>
              <a:t>1/10/2021</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atin typeface="LiHei Pro" panose="020B0500000000000000" pitchFamily="34" charset="-122"/>
                <a:ea typeface="LiHei Pro" panose="020B0500000000000000" pitchFamily="34" charset="-122"/>
              </a:defRPr>
            </a:lvl1pPr>
          </a:lstStyle>
          <a:p>
            <a:pPr>
              <a:defRPr/>
            </a:pPr>
            <a:r>
              <a:rPr lang="en-US">
                <a:solidFill>
                  <a:prstClr val="white">
                    <a:lumMod val="65000"/>
                  </a:prstClr>
                </a:solidFill>
              </a:rPr>
              <a:t>xiaoer.yanj.cn</a:t>
            </a:r>
            <a:endParaRPr lang="en-US" dirty="0">
              <a:solidFill>
                <a:prstClr val="white">
                  <a:lumMod val="65000"/>
                </a:prstClr>
              </a:solidFill>
            </a:endParaRPr>
          </a:p>
        </p:txBody>
      </p:sp>
      <p:sp>
        <p:nvSpPr>
          <p:cNvPr id="6" name="Slide Number Placeholder 5"/>
          <p:cNvSpPr>
            <a:spLocks noGrp="1"/>
          </p:cNvSpPr>
          <p:nvPr>
            <p:ph type="sldNum" sz="quarter" idx="12"/>
          </p:nvPr>
        </p:nvSpPr>
        <p:spPr/>
        <p:txBody>
          <a:bodyPr/>
          <a:lstStyle>
            <a:lvl1pPr>
              <a:defRPr sz="1400">
                <a:solidFill>
                  <a:schemeClr val="tx1">
                    <a:lumMod val="50000"/>
                    <a:lumOff val="50000"/>
                  </a:schemeClr>
                </a:solidFill>
                <a:latin typeface="Impact" panose="020B0806030902050204" pitchFamily="34" charset="0"/>
              </a:defRPr>
            </a:lvl1pPr>
          </a:lstStyle>
          <a:p>
            <a:pPr>
              <a:defRPr/>
            </a:pPr>
            <a:fld id="{857B18ED-D931-45F4-8873-1BEDAB4DC03E}" type="slidenum">
              <a:rPr lang="en-US" smtClean="0">
                <a:solidFill>
                  <a:prstClr val="black">
                    <a:lumMod val="50000"/>
                    <a:lumOff val="50000"/>
                  </a:prstClr>
                </a:solidFill>
              </a:rPr>
              <a:t>‹#›</a:t>
            </a:fld>
            <a:endParaRPr lang="en-US" dirty="0">
              <a:solidFill>
                <a:prstClr val="black">
                  <a:lumMod val="50000"/>
                  <a:lumOff val="50000"/>
                </a:prstClr>
              </a:solidFill>
            </a:endParaRPr>
          </a:p>
        </p:txBody>
      </p:sp>
      <p:cxnSp>
        <p:nvCxnSpPr>
          <p:cNvPr id="7" name="直接连接符 6"/>
          <p:cNvCxnSpPr/>
          <p:nvPr userDrawn="1"/>
        </p:nvCxnSpPr>
        <p:spPr>
          <a:xfrm flipV="1">
            <a:off x="3024904" y="479935"/>
            <a:ext cx="8365514" cy="1"/>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8" name="组合 7"/>
          <p:cNvGrpSpPr/>
          <p:nvPr userDrawn="1"/>
        </p:nvGrpSpPr>
        <p:grpSpPr>
          <a:xfrm>
            <a:off x="1" y="195152"/>
            <a:ext cx="3125772" cy="569565"/>
            <a:chOff x="0" y="194743"/>
            <a:chExt cx="3126179" cy="569433"/>
          </a:xfrm>
        </p:grpSpPr>
        <p:sp>
          <p:nvSpPr>
            <p:cNvPr id="9" name="圆角矩形 8"/>
            <p:cNvSpPr/>
            <p:nvPr/>
          </p:nvSpPr>
          <p:spPr>
            <a:xfrm>
              <a:off x="173209" y="194743"/>
              <a:ext cx="2952970" cy="569433"/>
            </a:xfrm>
            <a:prstGeom prst="roundRect">
              <a:avLst>
                <a:gd name="adj" fmla="val 9976"/>
              </a:avLst>
            </a:prstGeom>
            <a:solidFill>
              <a:srgbClr val="01ACBE"/>
            </a:solidFill>
            <a:ln w="1905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nvGrpSpPr>
            <p:cNvPr id="10" name="组合 9"/>
            <p:cNvGrpSpPr/>
            <p:nvPr/>
          </p:nvGrpSpPr>
          <p:grpSpPr>
            <a:xfrm>
              <a:off x="0" y="290669"/>
              <a:ext cx="424561" cy="355906"/>
              <a:chOff x="469900" y="728859"/>
              <a:chExt cx="424561" cy="355906"/>
            </a:xfrm>
          </p:grpSpPr>
          <p:sp>
            <p:nvSpPr>
              <p:cNvPr id="11" name="椭圆 10"/>
              <p:cNvSpPr/>
              <p:nvPr/>
            </p:nvSpPr>
            <p:spPr>
              <a:xfrm rot="16200000">
                <a:off x="738264" y="928568"/>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2" name="椭圆 11"/>
              <p:cNvSpPr/>
              <p:nvPr/>
            </p:nvSpPr>
            <p:spPr>
              <a:xfrm rot="16200000">
                <a:off x="752463" y="942770"/>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3" name="椭圆 12"/>
              <p:cNvSpPr/>
              <p:nvPr/>
            </p:nvSpPr>
            <p:spPr>
              <a:xfrm rot="16200000">
                <a:off x="738264" y="728860"/>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4" name="椭圆 13"/>
              <p:cNvSpPr/>
              <p:nvPr/>
            </p:nvSpPr>
            <p:spPr>
              <a:xfrm rot="16200000">
                <a:off x="752463" y="743063"/>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5" name="圆角矩形 14"/>
              <p:cNvSpPr/>
              <p:nvPr/>
            </p:nvSpPr>
            <p:spPr>
              <a:xfrm rot="16200000">
                <a:off x="636543" y="859458"/>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6" name="圆角矩形 15"/>
              <p:cNvSpPr/>
              <p:nvPr/>
            </p:nvSpPr>
            <p:spPr>
              <a:xfrm rot="16200000">
                <a:off x="636543" y="809416"/>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7" name="圆角矩形 16"/>
              <p:cNvSpPr/>
              <p:nvPr/>
            </p:nvSpPr>
            <p:spPr>
              <a:xfrm rot="16200000">
                <a:off x="636543" y="655035"/>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8" name="圆角矩形 17"/>
              <p:cNvSpPr/>
              <p:nvPr/>
            </p:nvSpPr>
            <p:spPr>
              <a:xfrm rot="16200000">
                <a:off x="636543" y="604992"/>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grpSp>
      <p:grpSp>
        <p:nvGrpSpPr>
          <p:cNvPr id="19" name="组合 18"/>
          <p:cNvGrpSpPr/>
          <p:nvPr userDrawn="1"/>
        </p:nvGrpSpPr>
        <p:grpSpPr>
          <a:xfrm>
            <a:off x="11352323" y="175669"/>
            <a:ext cx="838091" cy="743984"/>
            <a:chOff x="39833" y="101457"/>
            <a:chExt cx="838200" cy="743812"/>
          </a:xfrm>
        </p:grpSpPr>
        <p:grpSp>
          <p:nvGrpSpPr>
            <p:cNvPr id="20" name="组合 19"/>
            <p:cNvGrpSpPr/>
            <p:nvPr userDrawn="1"/>
          </p:nvGrpSpPr>
          <p:grpSpPr>
            <a:xfrm>
              <a:off x="130195" y="101457"/>
              <a:ext cx="647560" cy="567974"/>
              <a:chOff x="257420" y="226345"/>
              <a:chExt cx="540747" cy="474289"/>
            </a:xfrm>
          </p:grpSpPr>
          <p:pic>
            <p:nvPicPr>
              <p:cNvPr id="22" name="图片 2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57420" y="226345"/>
                <a:ext cx="472830" cy="472830"/>
              </a:xfrm>
              <a:prstGeom prst="rect">
                <a:avLst/>
              </a:prstGeom>
            </p:spPr>
          </p:pic>
          <p:pic>
            <p:nvPicPr>
              <p:cNvPr id="23" name="图片 22"/>
              <p:cNvPicPr>
                <a:picLocks noChangeAspect="1"/>
              </p:cNvPicPr>
              <p:nvPr userDrawn="1"/>
            </p:nvPicPr>
            <p:blipFill rotWithShape="1">
              <a:blip r:embed="rId3">
                <a:grayscl/>
                <a:extLst>
                  <a:ext uri="{BEBA8EAE-BF5A-486C-A8C5-ECC9F3942E4B}">
                    <a14:imgProps xmlns:a14="http://schemas.microsoft.com/office/drawing/2010/main">
                      <a14:imgLayer r:embed="rId4">
                        <a14:imgEffect>
                          <a14:colorTemperature colorTemp="2000"/>
                        </a14:imgEffect>
                      </a14:imgLayer>
                    </a14:imgProps>
                  </a:ext>
                </a:extLst>
              </a:blip>
              <a:srcRect b="72279"/>
              <a:stretch>
                <a:fillRect/>
              </a:stretch>
            </p:blipFill>
            <p:spPr>
              <a:xfrm flipH="1">
                <a:off x="265701" y="654915"/>
                <a:ext cx="532466" cy="45719"/>
              </a:xfrm>
              <a:prstGeom prst="rect">
                <a:avLst/>
              </a:prstGeom>
            </p:spPr>
          </p:pic>
        </p:grpSp>
        <p:sp>
          <p:nvSpPr>
            <p:cNvPr id="21" name="文本框 20"/>
            <p:cNvSpPr txBox="1"/>
            <p:nvPr userDrawn="1"/>
          </p:nvSpPr>
          <p:spPr>
            <a:xfrm>
              <a:off x="39833" y="629875"/>
              <a:ext cx="838200" cy="21539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By </a:t>
              </a:r>
              <a:r>
                <a:rPr kumimoji="0" lang="zh-CN" altLang="en-US"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杜小二</a:t>
              </a:r>
            </a:p>
          </p:txBody>
        </p:sp>
      </p:grpSp>
      <p:sp>
        <p:nvSpPr>
          <p:cNvPr id="24" name="标题占位符 1"/>
          <p:cNvSpPr>
            <a:spLocks noGrp="1"/>
          </p:cNvSpPr>
          <p:nvPr>
            <p:ph type="title"/>
          </p:nvPr>
        </p:nvSpPr>
        <p:spPr>
          <a:xfrm>
            <a:off x="416259" y="206382"/>
            <a:ext cx="3050391" cy="547102"/>
          </a:xfrm>
          <a:prstGeom prst="rect">
            <a:avLst/>
          </a:prstGeom>
        </p:spPr>
        <p:txBody>
          <a:bodyPr vert="horz" lIns="91436" tIns="45718" rIns="91436" bIns="45718" rtlCol="0" anchor="ctr">
            <a:normAutofit/>
          </a:bodyPr>
          <a:lstStyle>
            <a:lvl1pPr>
              <a:defRPr sz="1800">
                <a:solidFill>
                  <a:schemeClr val="bg1"/>
                </a:solidFill>
                <a:latin typeface="迷你简汉真广标" panose="02010609000101010101" pitchFamily="49" charset="-122"/>
                <a:ea typeface="迷你简汉真广标" panose="02010609000101010101" pitchFamily="49" charset="-122"/>
              </a:defRPr>
            </a:lvl1pPr>
          </a:lstStyle>
          <a:p>
            <a:r>
              <a:rPr lang="zh-CN" altLang="en-US" dirty="0"/>
              <a:t>单击此处编辑母版标题样式</a:t>
            </a:r>
          </a:p>
        </p:txBody>
      </p:sp>
    </p:spTree>
  </p:cSld>
  <p:clrMapOvr>
    <a:masterClrMapping/>
  </p:clrMapOvr>
  <p:hf hd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hasCustomPrompt="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4C4388EF-52D1-4258-9BE5-BCD010C7D4DE}" type="datetimeFigureOut">
              <a:rPr lang="zh-CN" altLang="en-US" smtClean="0"/>
              <a:t>2021/1/10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6" name="Rectangle 13"/>
          <p:cNvSpPr/>
          <p:nvPr userDrawn="1"/>
        </p:nvSpPr>
        <p:spPr>
          <a:xfrm>
            <a:off x="-8905" y="0"/>
            <a:ext cx="12202286" cy="6859588"/>
          </a:xfrm>
          <a:prstGeom prst="rect">
            <a:avLst/>
          </a:prstGeom>
          <a:gradFill flip="none" rotWithShape="1">
            <a:gsLst>
              <a:gs pos="0">
                <a:srgbClr val="77458B"/>
              </a:gs>
              <a:gs pos="100000">
                <a:srgbClr val="4F2D5D"/>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rgbClr val="F34F57"/>
              </a:solidFill>
              <a:effectLst/>
              <a:uLnTx/>
              <a:uFillTx/>
              <a:latin typeface="Calibri" panose="020F0502020204030204"/>
              <a:ea typeface="+mn-ea"/>
              <a:cs typeface="+mn-cs"/>
            </a:endParaRPr>
          </a:p>
        </p:txBody>
      </p:sp>
      <p:sp>
        <p:nvSpPr>
          <p:cNvPr id="3" name="日期占位符 2"/>
          <p:cNvSpPr>
            <a:spLocks noGrp="1"/>
          </p:cNvSpPr>
          <p:nvPr>
            <p:ph type="dt" sz="half" idx="10"/>
          </p:nvPr>
        </p:nvSpPr>
        <p:spPr/>
        <p:txBody>
          <a:bodyPr/>
          <a:lstStyle/>
          <a:p>
            <a:pPr>
              <a:defRPr/>
            </a:pPr>
            <a:fld id="{A6620504-D840-6A40-90BC-6F3747762FA2}" type="datetime1">
              <a:rPr lang="en-US" smtClean="0">
                <a:solidFill>
                  <a:prstClr val="black">
                    <a:tint val="75000"/>
                  </a:prstClr>
                </a:solidFill>
              </a:rPr>
              <a:t>1/10/2021</a:t>
            </a:fld>
            <a:endParaRPr lang="en-US" dirty="0">
              <a:solidFill>
                <a:prstClr val="black">
                  <a:tint val="75000"/>
                </a:prstClr>
              </a:solidFil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descr="hexa.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2190413" cy="6859588"/>
          </a:xfrm>
          <a:prstGeom prst="rect">
            <a:avLst/>
          </a:prstGeom>
        </p:spPr>
      </p:pic>
      <p:sp>
        <p:nvSpPr>
          <p:cNvPr id="4" name="Date Placeholder 3"/>
          <p:cNvSpPr>
            <a:spLocks noGrp="1"/>
          </p:cNvSpPr>
          <p:nvPr>
            <p:ph type="dt" sz="half" idx="10"/>
          </p:nvPr>
        </p:nvSpPr>
        <p:spPr/>
        <p:txBody>
          <a:bodyPr/>
          <a:lstStyle/>
          <a:p>
            <a:pPr>
              <a:defRPr/>
            </a:pPr>
            <a:fld id="{480435F3-CE51-FE47-901D-12AFFB0ECEA9}" type="datetime1">
              <a:rPr lang="en-US" smtClean="0">
                <a:solidFill>
                  <a:prstClr val="black">
                    <a:tint val="75000"/>
                  </a:prstClr>
                </a:solidFill>
              </a:rPr>
              <a:t>1/10/2021</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r>
              <a:rPr lang="en-US">
                <a:solidFill>
                  <a:prstClr val="white">
                    <a:lumMod val="65000"/>
                  </a:prstClr>
                </a:solidFill>
              </a:rPr>
              <a:t>WWW.DESIGNERSPARADISE.COM</a:t>
            </a:r>
            <a:endParaRPr lang="en-US" dirty="0">
              <a:solidFill>
                <a:prstClr val="white">
                  <a:lumMod val="65000"/>
                </a:prstClr>
              </a:solidFil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480435F3-CE51-FE47-901D-12AFFB0ECEA9}" type="datetime1">
              <a:rPr lang="en-US" smtClean="0">
                <a:solidFill>
                  <a:prstClr val="black">
                    <a:tint val="75000"/>
                  </a:prstClr>
                </a:solidFill>
              </a:rPr>
              <a:t>1/10/2021</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atin typeface="LiHei Pro" panose="020B0500000000000000" pitchFamily="34" charset="-122"/>
                <a:ea typeface="LiHei Pro" panose="020B0500000000000000" pitchFamily="34" charset="-122"/>
              </a:defRPr>
            </a:lvl1pPr>
          </a:lstStyle>
          <a:p>
            <a:pPr>
              <a:defRPr/>
            </a:pPr>
            <a:r>
              <a:rPr lang="en-US">
                <a:solidFill>
                  <a:prstClr val="white">
                    <a:lumMod val="65000"/>
                  </a:prstClr>
                </a:solidFill>
              </a:rPr>
              <a:t>xiaoer.yanj.cn</a:t>
            </a:r>
            <a:endParaRPr lang="en-US" dirty="0">
              <a:solidFill>
                <a:prstClr val="white">
                  <a:lumMod val="65000"/>
                </a:prstClr>
              </a:solidFill>
            </a:endParaRPr>
          </a:p>
        </p:txBody>
      </p:sp>
      <p:sp>
        <p:nvSpPr>
          <p:cNvPr id="6" name="Slide Number Placeholder 5"/>
          <p:cNvSpPr>
            <a:spLocks noGrp="1"/>
          </p:cNvSpPr>
          <p:nvPr>
            <p:ph type="sldNum" sz="quarter" idx="12"/>
          </p:nvPr>
        </p:nvSpPr>
        <p:spPr/>
        <p:txBody>
          <a:bodyPr/>
          <a:lstStyle>
            <a:lvl1pPr>
              <a:defRPr sz="1400">
                <a:solidFill>
                  <a:schemeClr val="tx1">
                    <a:lumMod val="50000"/>
                    <a:lumOff val="50000"/>
                  </a:schemeClr>
                </a:solidFill>
                <a:latin typeface="Impact" panose="020B0806030902050204" pitchFamily="34" charset="0"/>
              </a:defRPr>
            </a:lvl1pPr>
          </a:lstStyle>
          <a:p>
            <a:pPr>
              <a:defRPr/>
            </a:pPr>
            <a:fld id="{857B18ED-D931-45F4-8873-1BEDAB4DC03E}" type="slidenum">
              <a:rPr lang="en-US" smtClean="0">
                <a:solidFill>
                  <a:prstClr val="black">
                    <a:lumMod val="50000"/>
                    <a:lumOff val="50000"/>
                  </a:prstClr>
                </a:solidFill>
              </a:rPr>
              <a:t>‹#›</a:t>
            </a:fld>
            <a:endParaRPr lang="en-US" dirty="0">
              <a:solidFill>
                <a:prstClr val="black">
                  <a:lumMod val="50000"/>
                  <a:lumOff val="50000"/>
                </a:prstClr>
              </a:solidFill>
            </a:endParaRPr>
          </a:p>
        </p:txBody>
      </p:sp>
      <p:cxnSp>
        <p:nvCxnSpPr>
          <p:cNvPr id="7" name="直接连接符 6"/>
          <p:cNvCxnSpPr/>
          <p:nvPr userDrawn="1"/>
        </p:nvCxnSpPr>
        <p:spPr>
          <a:xfrm flipV="1">
            <a:off x="3024904" y="479935"/>
            <a:ext cx="8365514" cy="1"/>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8" name="组合 7"/>
          <p:cNvGrpSpPr/>
          <p:nvPr userDrawn="1"/>
        </p:nvGrpSpPr>
        <p:grpSpPr>
          <a:xfrm>
            <a:off x="1" y="195152"/>
            <a:ext cx="3125772" cy="569565"/>
            <a:chOff x="0" y="194743"/>
            <a:chExt cx="3126179" cy="569433"/>
          </a:xfrm>
        </p:grpSpPr>
        <p:sp>
          <p:nvSpPr>
            <p:cNvPr id="9" name="圆角矩形 8"/>
            <p:cNvSpPr/>
            <p:nvPr/>
          </p:nvSpPr>
          <p:spPr>
            <a:xfrm>
              <a:off x="173209" y="194743"/>
              <a:ext cx="2952970" cy="569433"/>
            </a:xfrm>
            <a:prstGeom prst="roundRect">
              <a:avLst>
                <a:gd name="adj" fmla="val 9976"/>
              </a:avLst>
            </a:prstGeom>
            <a:solidFill>
              <a:srgbClr val="01ACBE"/>
            </a:solidFill>
            <a:ln w="1905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nvGrpSpPr>
            <p:cNvPr id="10" name="组合 9"/>
            <p:cNvGrpSpPr/>
            <p:nvPr/>
          </p:nvGrpSpPr>
          <p:grpSpPr>
            <a:xfrm>
              <a:off x="0" y="290669"/>
              <a:ext cx="424561" cy="355906"/>
              <a:chOff x="469900" y="728859"/>
              <a:chExt cx="424561" cy="355906"/>
            </a:xfrm>
          </p:grpSpPr>
          <p:sp>
            <p:nvSpPr>
              <p:cNvPr id="11" name="椭圆 10"/>
              <p:cNvSpPr/>
              <p:nvPr/>
            </p:nvSpPr>
            <p:spPr>
              <a:xfrm rot="16200000">
                <a:off x="738264" y="928568"/>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2" name="椭圆 11"/>
              <p:cNvSpPr/>
              <p:nvPr/>
            </p:nvSpPr>
            <p:spPr>
              <a:xfrm rot="16200000">
                <a:off x="752463" y="942770"/>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3" name="椭圆 12"/>
              <p:cNvSpPr/>
              <p:nvPr/>
            </p:nvSpPr>
            <p:spPr>
              <a:xfrm rot="16200000">
                <a:off x="738264" y="728860"/>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4" name="椭圆 13"/>
              <p:cNvSpPr/>
              <p:nvPr/>
            </p:nvSpPr>
            <p:spPr>
              <a:xfrm rot="16200000">
                <a:off x="752463" y="743063"/>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5" name="圆角矩形 14"/>
              <p:cNvSpPr/>
              <p:nvPr/>
            </p:nvSpPr>
            <p:spPr>
              <a:xfrm rot="16200000">
                <a:off x="636543" y="859458"/>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6" name="圆角矩形 15"/>
              <p:cNvSpPr/>
              <p:nvPr/>
            </p:nvSpPr>
            <p:spPr>
              <a:xfrm rot="16200000">
                <a:off x="636543" y="809416"/>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7" name="圆角矩形 16"/>
              <p:cNvSpPr/>
              <p:nvPr/>
            </p:nvSpPr>
            <p:spPr>
              <a:xfrm rot="16200000">
                <a:off x="636543" y="655035"/>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8" name="圆角矩形 17"/>
              <p:cNvSpPr/>
              <p:nvPr/>
            </p:nvSpPr>
            <p:spPr>
              <a:xfrm rot="16200000">
                <a:off x="636543" y="604992"/>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grpSp>
      <p:grpSp>
        <p:nvGrpSpPr>
          <p:cNvPr id="19" name="组合 18"/>
          <p:cNvGrpSpPr/>
          <p:nvPr userDrawn="1"/>
        </p:nvGrpSpPr>
        <p:grpSpPr>
          <a:xfrm>
            <a:off x="11352323" y="175669"/>
            <a:ext cx="838091" cy="743984"/>
            <a:chOff x="39833" y="101457"/>
            <a:chExt cx="838200" cy="743812"/>
          </a:xfrm>
        </p:grpSpPr>
        <p:grpSp>
          <p:nvGrpSpPr>
            <p:cNvPr id="20" name="组合 19"/>
            <p:cNvGrpSpPr/>
            <p:nvPr userDrawn="1"/>
          </p:nvGrpSpPr>
          <p:grpSpPr>
            <a:xfrm>
              <a:off x="130195" y="101457"/>
              <a:ext cx="647560" cy="567974"/>
              <a:chOff x="257420" y="226345"/>
              <a:chExt cx="540747" cy="474289"/>
            </a:xfrm>
          </p:grpSpPr>
          <p:pic>
            <p:nvPicPr>
              <p:cNvPr id="22" name="图片 2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57420" y="226345"/>
                <a:ext cx="472830" cy="472830"/>
              </a:xfrm>
              <a:prstGeom prst="rect">
                <a:avLst/>
              </a:prstGeom>
            </p:spPr>
          </p:pic>
          <p:pic>
            <p:nvPicPr>
              <p:cNvPr id="23" name="图片 22"/>
              <p:cNvPicPr>
                <a:picLocks noChangeAspect="1"/>
              </p:cNvPicPr>
              <p:nvPr userDrawn="1"/>
            </p:nvPicPr>
            <p:blipFill rotWithShape="1">
              <a:blip r:embed="rId3">
                <a:grayscl/>
                <a:extLst>
                  <a:ext uri="{BEBA8EAE-BF5A-486C-A8C5-ECC9F3942E4B}">
                    <a14:imgProps xmlns:a14="http://schemas.microsoft.com/office/drawing/2010/main">
                      <a14:imgLayer r:embed="rId4">
                        <a14:imgEffect>
                          <a14:colorTemperature colorTemp="2000"/>
                        </a14:imgEffect>
                      </a14:imgLayer>
                    </a14:imgProps>
                  </a:ext>
                </a:extLst>
              </a:blip>
              <a:srcRect b="72279"/>
              <a:stretch>
                <a:fillRect/>
              </a:stretch>
            </p:blipFill>
            <p:spPr>
              <a:xfrm flipH="1">
                <a:off x="265701" y="654915"/>
                <a:ext cx="532466" cy="45719"/>
              </a:xfrm>
              <a:prstGeom prst="rect">
                <a:avLst/>
              </a:prstGeom>
            </p:spPr>
          </p:pic>
        </p:grpSp>
        <p:sp>
          <p:nvSpPr>
            <p:cNvPr id="21" name="文本框 20"/>
            <p:cNvSpPr txBox="1"/>
            <p:nvPr userDrawn="1"/>
          </p:nvSpPr>
          <p:spPr>
            <a:xfrm>
              <a:off x="39833" y="629875"/>
              <a:ext cx="838200" cy="21539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By </a:t>
              </a:r>
              <a:r>
                <a:rPr kumimoji="0" lang="zh-CN" altLang="en-US"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杜小二</a:t>
              </a:r>
            </a:p>
          </p:txBody>
        </p:sp>
      </p:grpSp>
      <p:sp>
        <p:nvSpPr>
          <p:cNvPr id="24" name="标题占位符 1"/>
          <p:cNvSpPr>
            <a:spLocks noGrp="1"/>
          </p:cNvSpPr>
          <p:nvPr>
            <p:ph type="title"/>
          </p:nvPr>
        </p:nvSpPr>
        <p:spPr>
          <a:xfrm>
            <a:off x="416259" y="206382"/>
            <a:ext cx="3050391" cy="547102"/>
          </a:xfrm>
          <a:prstGeom prst="rect">
            <a:avLst/>
          </a:prstGeom>
        </p:spPr>
        <p:txBody>
          <a:bodyPr vert="horz" lIns="91436" tIns="45718" rIns="91436" bIns="45718" rtlCol="0" anchor="ctr">
            <a:normAutofit/>
          </a:bodyPr>
          <a:lstStyle>
            <a:lvl1pPr>
              <a:defRPr sz="1800">
                <a:solidFill>
                  <a:schemeClr val="bg1"/>
                </a:solidFill>
                <a:latin typeface="迷你简汉真广标" panose="02010609000101010101" pitchFamily="49" charset="-122"/>
                <a:ea typeface="迷你简汉真广标" panose="02010609000101010101" pitchFamily="49" charset="-122"/>
              </a:defRPr>
            </a:lvl1pPr>
          </a:lstStyle>
          <a:p>
            <a:r>
              <a:rPr lang="zh-CN" altLang="en-US" dirty="0"/>
              <a:t>单击此处编辑母版标题样式</a:t>
            </a:r>
          </a:p>
        </p:txBody>
      </p:sp>
    </p:spTree>
  </p:cSld>
  <p:clrMapOvr>
    <a:masterClrMapping/>
  </p:clrMapOvr>
  <p:hf hdr="0" dt="0"/>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6" name="Rectangle 13"/>
          <p:cNvSpPr/>
          <p:nvPr userDrawn="1"/>
        </p:nvSpPr>
        <p:spPr>
          <a:xfrm>
            <a:off x="-8905" y="0"/>
            <a:ext cx="12202286" cy="6859588"/>
          </a:xfrm>
          <a:prstGeom prst="rect">
            <a:avLst/>
          </a:prstGeom>
          <a:gradFill flip="none" rotWithShape="1">
            <a:gsLst>
              <a:gs pos="0">
                <a:srgbClr val="77458B"/>
              </a:gs>
              <a:gs pos="100000">
                <a:srgbClr val="4F2D5D"/>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rgbClr val="F34F57"/>
              </a:solidFill>
              <a:effectLst/>
              <a:uLnTx/>
              <a:uFillTx/>
              <a:latin typeface="Calibri" panose="020F0502020204030204"/>
              <a:ea typeface="+mn-ea"/>
              <a:cs typeface="+mn-cs"/>
            </a:endParaRPr>
          </a:p>
        </p:txBody>
      </p:sp>
      <p:sp>
        <p:nvSpPr>
          <p:cNvPr id="3" name="日期占位符 2"/>
          <p:cNvSpPr>
            <a:spLocks noGrp="1"/>
          </p:cNvSpPr>
          <p:nvPr>
            <p:ph type="dt" sz="half" idx="10"/>
          </p:nvPr>
        </p:nvSpPr>
        <p:spPr/>
        <p:txBody>
          <a:bodyPr/>
          <a:lstStyle/>
          <a:p>
            <a:pPr>
              <a:defRPr/>
            </a:pPr>
            <a:fld id="{A6620504-D840-6A40-90BC-6F3747762FA2}" type="datetime1">
              <a:rPr lang="en-US" smtClean="0">
                <a:solidFill>
                  <a:prstClr val="black">
                    <a:tint val="75000"/>
                  </a:prstClr>
                </a:solidFill>
              </a:rPr>
              <a:t>1/10/2021</a:t>
            </a:fld>
            <a:endParaRPr lang="en-US" dirty="0">
              <a:solidFill>
                <a:prstClr val="black">
                  <a:tint val="75000"/>
                </a:prstClr>
              </a:solidFil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descr="hexa.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2190413" cy="6859588"/>
          </a:xfrm>
          <a:prstGeom prst="rect">
            <a:avLst/>
          </a:prstGeom>
        </p:spPr>
      </p:pic>
      <p:sp>
        <p:nvSpPr>
          <p:cNvPr id="4" name="Date Placeholder 3"/>
          <p:cNvSpPr>
            <a:spLocks noGrp="1"/>
          </p:cNvSpPr>
          <p:nvPr>
            <p:ph type="dt" sz="half" idx="10"/>
          </p:nvPr>
        </p:nvSpPr>
        <p:spPr/>
        <p:txBody>
          <a:bodyPr/>
          <a:lstStyle/>
          <a:p>
            <a:pPr>
              <a:defRPr/>
            </a:pPr>
            <a:fld id="{480435F3-CE51-FE47-901D-12AFFB0ECEA9}" type="datetime1">
              <a:rPr lang="en-US" smtClean="0">
                <a:solidFill>
                  <a:prstClr val="black">
                    <a:tint val="75000"/>
                  </a:prstClr>
                </a:solidFill>
              </a:rPr>
              <a:t>1/10/2021</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r>
              <a:rPr lang="en-US">
                <a:solidFill>
                  <a:prstClr val="white">
                    <a:lumMod val="65000"/>
                  </a:prstClr>
                </a:solidFill>
              </a:rPr>
              <a:t>WWW.DESIGNERSPARADISE.COM</a:t>
            </a:r>
            <a:endParaRPr lang="en-US" dirty="0">
              <a:solidFill>
                <a:prstClr val="white">
                  <a:lumMod val="65000"/>
                </a:prstClr>
              </a:solidFill>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480435F3-CE51-FE47-901D-12AFFB0ECEA9}" type="datetime1">
              <a:rPr lang="en-US" smtClean="0">
                <a:solidFill>
                  <a:prstClr val="black">
                    <a:tint val="75000"/>
                  </a:prstClr>
                </a:solidFill>
              </a:rPr>
              <a:t>1/10/2021</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atin typeface="LiHei Pro" panose="020B0500000000000000" pitchFamily="34" charset="-122"/>
                <a:ea typeface="LiHei Pro" panose="020B0500000000000000" pitchFamily="34" charset="-122"/>
              </a:defRPr>
            </a:lvl1pPr>
          </a:lstStyle>
          <a:p>
            <a:pPr>
              <a:defRPr/>
            </a:pPr>
            <a:r>
              <a:rPr lang="en-US">
                <a:solidFill>
                  <a:prstClr val="white">
                    <a:lumMod val="65000"/>
                  </a:prstClr>
                </a:solidFill>
              </a:rPr>
              <a:t>xiaoer.yanj.cn</a:t>
            </a:r>
            <a:endParaRPr lang="en-US" dirty="0">
              <a:solidFill>
                <a:prstClr val="white">
                  <a:lumMod val="65000"/>
                </a:prstClr>
              </a:solidFill>
            </a:endParaRPr>
          </a:p>
        </p:txBody>
      </p:sp>
      <p:sp>
        <p:nvSpPr>
          <p:cNvPr id="6" name="Slide Number Placeholder 5"/>
          <p:cNvSpPr>
            <a:spLocks noGrp="1"/>
          </p:cNvSpPr>
          <p:nvPr>
            <p:ph type="sldNum" sz="quarter" idx="12"/>
          </p:nvPr>
        </p:nvSpPr>
        <p:spPr/>
        <p:txBody>
          <a:bodyPr/>
          <a:lstStyle>
            <a:lvl1pPr>
              <a:defRPr sz="1400">
                <a:solidFill>
                  <a:schemeClr val="tx1">
                    <a:lumMod val="50000"/>
                    <a:lumOff val="50000"/>
                  </a:schemeClr>
                </a:solidFill>
                <a:latin typeface="Impact" panose="020B0806030902050204" pitchFamily="34" charset="0"/>
              </a:defRPr>
            </a:lvl1pPr>
          </a:lstStyle>
          <a:p>
            <a:pPr>
              <a:defRPr/>
            </a:pPr>
            <a:fld id="{857B18ED-D931-45F4-8873-1BEDAB4DC03E}" type="slidenum">
              <a:rPr lang="en-US" smtClean="0">
                <a:solidFill>
                  <a:prstClr val="black">
                    <a:lumMod val="50000"/>
                    <a:lumOff val="50000"/>
                  </a:prstClr>
                </a:solidFill>
              </a:rPr>
              <a:t>‹#›</a:t>
            </a:fld>
            <a:endParaRPr lang="en-US" dirty="0">
              <a:solidFill>
                <a:prstClr val="black">
                  <a:lumMod val="50000"/>
                  <a:lumOff val="50000"/>
                </a:prstClr>
              </a:solidFill>
            </a:endParaRPr>
          </a:p>
        </p:txBody>
      </p:sp>
      <p:cxnSp>
        <p:nvCxnSpPr>
          <p:cNvPr id="7" name="直接连接符 6"/>
          <p:cNvCxnSpPr/>
          <p:nvPr userDrawn="1"/>
        </p:nvCxnSpPr>
        <p:spPr>
          <a:xfrm flipV="1">
            <a:off x="3024904" y="479935"/>
            <a:ext cx="8365514" cy="1"/>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8" name="组合 7"/>
          <p:cNvGrpSpPr/>
          <p:nvPr userDrawn="1"/>
        </p:nvGrpSpPr>
        <p:grpSpPr>
          <a:xfrm>
            <a:off x="1" y="195152"/>
            <a:ext cx="3125772" cy="569565"/>
            <a:chOff x="0" y="194743"/>
            <a:chExt cx="3126179" cy="569433"/>
          </a:xfrm>
        </p:grpSpPr>
        <p:sp>
          <p:nvSpPr>
            <p:cNvPr id="9" name="圆角矩形 8"/>
            <p:cNvSpPr/>
            <p:nvPr/>
          </p:nvSpPr>
          <p:spPr>
            <a:xfrm>
              <a:off x="173209" y="194743"/>
              <a:ext cx="2952970" cy="569433"/>
            </a:xfrm>
            <a:prstGeom prst="roundRect">
              <a:avLst>
                <a:gd name="adj" fmla="val 9976"/>
              </a:avLst>
            </a:prstGeom>
            <a:solidFill>
              <a:srgbClr val="01ACBE"/>
            </a:solidFill>
            <a:ln w="1905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nvGrpSpPr>
            <p:cNvPr id="10" name="组合 9"/>
            <p:cNvGrpSpPr/>
            <p:nvPr/>
          </p:nvGrpSpPr>
          <p:grpSpPr>
            <a:xfrm>
              <a:off x="0" y="290669"/>
              <a:ext cx="424561" cy="355906"/>
              <a:chOff x="469900" y="728859"/>
              <a:chExt cx="424561" cy="355906"/>
            </a:xfrm>
          </p:grpSpPr>
          <p:sp>
            <p:nvSpPr>
              <p:cNvPr id="11" name="椭圆 10"/>
              <p:cNvSpPr/>
              <p:nvPr/>
            </p:nvSpPr>
            <p:spPr>
              <a:xfrm rot="16200000">
                <a:off x="738264" y="928568"/>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2" name="椭圆 11"/>
              <p:cNvSpPr/>
              <p:nvPr/>
            </p:nvSpPr>
            <p:spPr>
              <a:xfrm rot="16200000">
                <a:off x="752463" y="942770"/>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3" name="椭圆 12"/>
              <p:cNvSpPr/>
              <p:nvPr/>
            </p:nvSpPr>
            <p:spPr>
              <a:xfrm rot="16200000">
                <a:off x="738264" y="728860"/>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4" name="椭圆 13"/>
              <p:cNvSpPr/>
              <p:nvPr/>
            </p:nvSpPr>
            <p:spPr>
              <a:xfrm rot="16200000">
                <a:off x="752463" y="743063"/>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5" name="圆角矩形 14"/>
              <p:cNvSpPr/>
              <p:nvPr/>
            </p:nvSpPr>
            <p:spPr>
              <a:xfrm rot="16200000">
                <a:off x="636543" y="859458"/>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6" name="圆角矩形 15"/>
              <p:cNvSpPr/>
              <p:nvPr/>
            </p:nvSpPr>
            <p:spPr>
              <a:xfrm rot="16200000">
                <a:off x="636543" y="809416"/>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7" name="圆角矩形 16"/>
              <p:cNvSpPr/>
              <p:nvPr/>
            </p:nvSpPr>
            <p:spPr>
              <a:xfrm rot="16200000">
                <a:off x="636543" y="655035"/>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8" name="圆角矩形 17"/>
              <p:cNvSpPr/>
              <p:nvPr/>
            </p:nvSpPr>
            <p:spPr>
              <a:xfrm rot="16200000">
                <a:off x="636543" y="604992"/>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grpSp>
      <p:grpSp>
        <p:nvGrpSpPr>
          <p:cNvPr id="19" name="组合 18"/>
          <p:cNvGrpSpPr/>
          <p:nvPr userDrawn="1"/>
        </p:nvGrpSpPr>
        <p:grpSpPr>
          <a:xfrm>
            <a:off x="11352323" y="175669"/>
            <a:ext cx="838091" cy="743984"/>
            <a:chOff x="39833" y="101457"/>
            <a:chExt cx="838200" cy="743812"/>
          </a:xfrm>
        </p:grpSpPr>
        <p:grpSp>
          <p:nvGrpSpPr>
            <p:cNvPr id="20" name="组合 19"/>
            <p:cNvGrpSpPr/>
            <p:nvPr userDrawn="1"/>
          </p:nvGrpSpPr>
          <p:grpSpPr>
            <a:xfrm>
              <a:off x="130195" y="101457"/>
              <a:ext cx="647560" cy="567974"/>
              <a:chOff x="257420" y="226345"/>
              <a:chExt cx="540747" cy="474289"/>
            </a:xfrm>
          </p:grpSpPr>
          <p:pic>
            <p:nvPicPr>
              <p:cNvPr id="22" name="图片 2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57420" y="226345"/>
                <a:ext cx="472830" cy="472830"/>
              </a:xfrm>
              <a:prstGeom prst="rect">
                <a:avLst/>
              </a:prstGeom>
            </p:spPr>
          </p:pic>
          <p:pic>
            <p:nvPicPr>
              <p:cNvPr id="23" name="图片 22"/>
              <p:cNvPicPr>
                <a:picLocks noChangeAspect="1"/>
              </p:cNvPicPr>
              <p:nvPr userDrawn="1"/>
            </p:nvPicPr>
            <p:blipFill rotWithShape="1">
              <a:blip r:embed="rId3">
                <a:grayscl/>
                <a:extLst>
                  <a:ext uri="{BEBA8EAE-BF5A-486C-A8C5-ECC9F3942E4B}">
                    <a14:imgProps xmlns:a14="http://schemas.microsoft.com/office/drawing/2010/main">
                      <a14:imgLayer r:embed="rId4">
                        <a14:imgEffect>
                          <a14:colorTemperature colorTemp="2000"/>
                        </a14:imgEffect>
                      </a14:imgLayer>
                    </a14:imgProps>
                  </a:ext>
                </a:extLst>
              </a:blip>
              <a:srcRect b="72279"/>
              <a:stretch>
                <a:fillRect/>
              </a:stretch>
            </p:blipFill>
            <p:spPr>
              <a:xfrm flipH="1">
                <a:off x="265701" y="654915"/>
                <a:ext cx="532466" cy="45719"/>
              </a:xfrm>
              <a:prstGeom prst="rect">
                <a:avLst/>
              </a:prstGeom>
            </p:spPr>
          </p:pic>
        </p:grpSp>
        <p:sp>
          <p:nvSpPr>
            <p:cNvPr id="21" name="文本框 20"/>
            <p:cNvSpPr txBox="1"/>
            <p:nvPr userDrawn="1"/>
          </p:nvSpPr>
          <p:spPr>
            <a:xfrm>
              <a:off x="39833" y="629875"/>
              <a:ext cx="838200" cy="21539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By </a:t>
              </a:r>
              <a:r>
                <a:rPr kumimoji="0" lang="zh-CN" altLang="en-US"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杜小二</a:t>
              </a:r>
            </a:p>
          </p:txBody>
        </p:sp>
      </p:grpSp>
      <p:sp>
        <p:nvSpPr>
          <p:cNvPr id="24" name="标题占位符 1"/>
          <p:cNvSpPr>
            <a:spLocks noGrp="1"/>
          </p:cNvSpPr>
          <p:nvPr>
            <p:ph type="title"/>
          </p:nvPr>
        </p:nvSpPr>
        <p:spPr>
          <a:xfrm>
            <a:off x="416259" y="206382"/>
            <a:ext cx="3050391" cy="547102"/>
          </a:xfrm>
          <a:prstGeom prst="rect">
            <a:avLst/>
          </a:prstGeom>
        </p:spPr>
        <p:txBody>
          <a:bodyPr vert="horz" lIns="91436" tIns="45718" rIns="91436" bIns="45718" rtlCol="0" anchor="ctr">
            <a:normAutofit/>
          </a:bodyPr>
          <a:lstStyle>
            <a:lvl1pPr>
              <a:defRPr sz="1800">
                <a:solidFill>
                  <a:schemeClr val="bg1"/>
                </a:solidFill>
                <a:latin typeface="迷你简汉真广标" panose="02010609000101010101" pitchFamily="49" charset="-122"/>
                <a:ea typeface="迷你简汉真广标" panose="02010609000101010101" pitchFamily="49" charset="-122"/>
              </a:defRPr>
            </a:lvl1pPr>
          </a:lstStyle>
          <a:p>
            <a:r>
              <a:rPr lang="zh-CN" altLang="en-US" dirty="0"/>
              <a:t>单击此处编辑母版标题样式</a:t>
            </a:r>
          </a:p>
        </p:txBody>
      </p:sp>
    </p:spTree>
  </p:cSld>
  <p:clrMapOvr>
    <a:masterClrMapping/>
  </p:clrMapOvr>
  <p:hf hdr="0" dt="0"/>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6" name="Rectangle 13"/>
          <p:cNvSpPr/>
          <p:nvPr userDrawn="1"/>
        </p:nvSpPr>
        <p:spPr>
          <a:xfrm>
            <a:off x="-8905" y="0"/>
            <a:ext cx="12202286" cy="6859588"/>
          </a:xfrm>
          <a:prstGeom prst="rect">
            <a:avLst/>
          </a:prstGeom>
          <a:gradFill flip="none" rotWithShape="1">
            <a:gsLst>
              <a:gs pos="0">
                <a:srgbClr val="77458B"/>
              </a:gs>
              <a:gs pos="100000">
                <a:srgbClr val="4F2D5D"/>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rgbClr val="F34F57"/>
              </a:solidFill>
              <a:effectLst/>
              <a:uLnTx/>
              <a:uFillTx/>
              <a:latin typeface="Calibri" panose="020F0502020204030204"/>
              <a:ea typeface="+mn-ea"/>
              <a:cs typeface="+mn-cs"/>
            </a:endParaRPr>
          </a:p>
        </p:txBody>
      </p:sp>
      <p:sp>
        <p:nvSpPr>
          <p:cNvPr id="3" name="日期占位符 2"/>
          <p:cNvSpPr>
            <a:spLocks noGrp="1"/>
          </p:cNvSpPr>
          <p:nvPr>
            <p:ph type="dt" sz="half" idx="10"/>
          </p:nvPr>
        </p:nvSpPr>
        <p:spPr/>
        <p:txBody>
          <a:bodyPr/>
          <a:lstStyle/>
          <a:p>
            <a:pPr>
              <a:defRPr/>
            </a:pPr>
            <a:fld id="{A6620504-D840-6A40-90BC-6F3747762FA2}" type="datetime1">
              <a:rPr lang="en-US" smtClean="0">
                <a:solidFill>
                  <a:prstClr val="black">
                    <a:tint val="75000"/>
                  </a:prstClr>
                </a:solidFill>
              </a:rPr>
              <a:t>1/10/2021</a:t>
            </a:fld>
            <a:endParaRPr lang="en-US" dirty="0">
              <a:solidFill>
                <a:prstClr val="black">
                  <a:tint val="75000"/>
                </a:prstClr>
              </a:solidFill>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descr="hexa.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2190413" cy="6859588"/>
          </a:xfrm>
          <a:prstGeom prst="rect">
            <a:avLst/>
          </a:prstGeom>
        </p:spPr>
      </p:pic>
      <p:sp>
        <p:nvSpPr>
          <p:cNvPr id="4" name="Date Placeholder 3"/>
          <p:cNvSpPr>
            <a:spLocks noGrp="1"/>
          </p:cNvSpPr>
          <p:nvPr>
            <p:ph type="dt" sz="half" idx="10"/>
          </p:nvPr>
        </p:nvSpPr>
        <p:spPr/>
        <p:txBody>
          <a:bodyPr/>
          <a:lstStyle/>
          <a:p>
            <a:pPr>
              <a:defRPr/>
            </a:pPr>
            <a:fld id="{480435F3-CE51-FE47-901D-12AFFB0ECEA9}" type="datetime1">
              <a:rPr lang="en-US" smtClean="0">
                <a:solidFill>
                  <a:prstClr val="black">
                    <a:tint val="75000"/>
                  </a:prstClr>
                </a:solidFill>
              </a:rPr>
              <a:t>1/10/2021</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r>
              <a:rPr lang="en-US">
                <a:solidFill>
                  <a:prstClr val="white">
                    <a:lumMod val="65000"/>
                  </a:prstClr>
                </a:solidFill>
              </a:rPr>
              <a:t>WWW.DESIGNERSPARADISE.COM</a:t>
            </a:r>
            <a:endParaRPr lang="en-US" dirty="0">
              <a:solidFill>
                <a:prstClr val="white">
                  <a:lumMod val="65000"/>
                </a:prstClr>
              </a:solidFill>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480435F3-CE51-FE47-901D-12AFFB0ECEA9}" type="datetime1">
              <a:rPr lang="en-US" smtClean="0">
                <a:solidFill>
                  <a:prstClr val="black">
                    <a:tint val="75000"/>
                  </a:prstClr>
                </a:solidFill>
              </a:rPr>
              <a:t>1/10/2021</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atin typeface="LiHei Pro" panose="020B0500000000000000" pitchFamily="34" charset="-122"/>
                <a:ea typeface="LiHei Pro" panose="020B0500000000000000" pitchFamily="34" charset="-122"/>
              </a:defRPr>
            </a:lvl1pPr>
          </a:lstStyle>
          <a:p>
            <a:pPr>
              <a:defRPr/>
            </a:pPr>
            <a:r>
              <a:rPr lang="en-US">
                <a:solidFill>
                  <a:prstClr val="white">
                    <a:lumMod val="65000"/>
                  </a:prstClr>
                </a:solidFill>
              </a:rPr>
              <a:t>xiaoer.yanj.cn</a:t>
            </a:r>
            <a:endParaRPr lang="en-US" dirty="0">
              <a:solidFill>
                <a:prstClr val="white">
                  <a:lumMod val="65000"/>
                </a:prstClr>
              </a:solidFill>
            </a:endParaRPr>
          </a:p>
        </p:txBody>
      </p:sp>
      <p:sp>
        <p:nvSpPr>
          <p:cNvPr id="6" name="Slide Number Placeholder 5"/>
          <p:cNvSpPr>
            <a:spLocks noGrp="1"/>
          </p:cNvSpPr>
          <p:nvPr>
            <p:ph type="sldNum" sz="quarter" idx="12"/>
          </p:nvPr>
        </p:nvSpPr>
        <p:spPr/>
        <p:txBody>
          <a:bodyPr/>
          <a:lstStyle>
            <a:lvl1pPr>
              <a:defRPr sz="1400">
                <a:solidFill>
                  <a:schemeClr val="tx1">
                    <a:lumMod val="50000"/>
                    <a:lumOff val="50000"/>
                  </a:schemeClr>
                </a:solidFill>
                <a:latin typeface="Impact" panose="020B0806030902050204" pitchFamily="34" charset="0"/>
              </a:defRPr>
            </a:lvl1pPr>
          </a:lstStyle>
          <a:p>
            <a:pPr>
              <a:defRPr/>
            </a:pPr>
            <a:fld id="{857B18ED-D931-45F4-8873-1BEDAB4DC03E}" type="slidenum">
              <a:rPr lang="en-US" smtClean="0">
                <a:solidFill>
                  <a:prstClr val="black">
                    <a:lumMod val="50000"/>
                    <a:lumOff val="50000"/>
                  </a:prstClr>
                </a:solidFill>
              </a:rPr>
              <a:t>‹#›</a:t>
            </a:fld>
            <a:endParaRPr lang="en-US" dirty="0">
              <a:solidFill>
                <a:prstClr val="black">
                  <a:lumMod val="50000"/>
                  <a:lumOff val="50000"/>
                </a:prstClr>
              </a:solidFill>
            </a:endParaRPr>
          </a:p>
        </p:txBody>
      </p:sp>
      <p:cxnSp>
        <p:nvCxnSpPr>
          <p:cNvPr id="7" name="直接连接符 6"/>
          <p:cNvCxnSpPr/>
          <p:nvPr userDrawn="1"/>
        </p:nvCxnSpPr>
        <p:spPr>
          <a:xfrm flipV="1">
            <a:off x="3024904" y="479935"/>
            <a:ext cx="8365514" cy="1"/>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8" name="组合 7"/>
          <p:cNvGrpSpPr/>
          <p:nvPr userDrawn="1"/>
        </p:nvGrpSpPr>
        <p:grpSpPr>
          <a:xfrm>
            <a:off x="1" y="195152"/>
            <a:ext cx="3125772" cy="569565"/>
            <a:chOff x="0" y="194743"/>
            <a:chExt cx="3126179" cy="569433"/>
          </a:xfrm>
        </p:grpSpPr>
        <p:sp>
          <p:nvSpPr>
            <p:cNvPr id="9" name="圆角矩形 8"/>
            <p:cNvSpPr/>
            <p:nvPr/>
          </p:nvSpPr>
          <p:spPr>
            <a:xfrm>
              <a:off x="173209" y="194743"/>
              <a:ext cx="2952970" cy="569433"/>
            </a:xfrm>
            <a:prstGeom prst="roundRect">
              <a:avLst>
                <a:gd name="adj" fmla="val 9976"/>
              </a:avLst>
            </a:prstGeom>
            <a:solidFill>
              <a:srgbClr val="01ACBE"/>
            </a:solidFill>
            <a:ln w="1905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nvGrpSpPr>
            <p:cNvPr id="10" name="组合 9"/>
            <p:cNvGrpSpPr/>
            <p:nvPr/>
          </p:nvGrpSpPr>
          <p:grpSpPr>
            <a:xfrm>
              <a:off x="0" y="290669"/>
              <a:ext cx="424561" cy="355906"/>
              <a:chOff x="469900" y="728859"/>
              <a:chExt cx="424561" cy="355906"/>
            </a:xfrm>
          </p:grpSpPr>
          <p:sp>
            <p:nvSpPr>
              <p:cNvPr id="11" name="椭圆 10"/>
              <p:cNvSpPr/>
              <p:nvPr/>
            </p:nvSpPr>
            <p:spPr>
              <a:xfrm rot="16200000">
                <a:off x="738264" y="928568"/>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2" name="椭圆 11"/>
              <p:cNvSpPr/>
              <p:nvPr/>
            </p:nvSpPr>
            <p:spPr>
              <a:xfrm rot="16200000">
                <a:off x="752463" y="942770"/>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3" name="椭圆 12"/>
              <p:cNvSpPr/>
              <p:nvPr/>
            </p:nvSpPr>
            <p:spPr>
              <a:xfrm rot="16200000">
                <a:off x="738264" y="728860"/>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4" name="椭圆 13"/>
              <p:cNvSpPr/>
              <p:nvPr/>
            </p:nvSpPr>
            <p:spPr>
              <a:xfrm rot="16200000">
                <a:off x="752463" y="743063"/>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5" name="圆角矩形 14"/>
              <p:cNvSpPr/>
              <p:nvPr/>
            </p:nvSpPr>
            <p:spPr>
              <a:xfrm rot="16200000">
                <a:off x="636543" y="859458"/>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6" name="圆角矩形 15"/>
              <p:cNvSpPr/>
              <p:nvPr/>
            </p:nvSpPr>
            <p:spPr>
              <a:xfrm rot="16200000">
                <a:off x="636543" y="809416"/>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7" name="圆角矩形 16"/>
              <p:cNvSpPr/>
              <p:nvPr/>
            </p:nvSpPr>
            <p:spPr>
              <a:xfrm rot="16200000">
                <a:off x="636543" y="655035"/>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8" name="圆角矩形 17"/>
              <p:cNvSpPr/>
              <p:nvPr/>
            </p:nvSpPr>
            <p:spPr>
              <a:xfrm rot="16200000">
                <a:off x="636543" y="604992"/>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grpSp>
      <p:grpSp>
        <p:nvGrpSpPr>
          <p:cNvPr id="19" name="组合 18"/>
          <p:cNvGrpSpPr/>
          <p:nvPr userDrawn="1"/>
        </p:nvGrpSpPr>
        <p:grpSpPr>
          <a:xfrm>
            <a:off x="11352323" y="175669"/>
            <a:ext cx="838091" cy="743984"/>
            <a:chOff x="39833" y="101457"/>
            <a:chExt cx="838200" cy="743812"/>
          </a:xfrm>
        </p:grpSpPr>
        <p:grpSp>
          <p:nvGrpSpPr>
            <p:cNvPr id="20" name="组合 19"/>
            <p:cNvGrpSpPr/>
            <p:nvPr userDrawn="1"/>
          </p:nvGrpSpPr>
          <p:grpSpPr>
            <a:xfrm>
              <a:off x="130195" y="101457"/>
              <a:ext cx="647560" cy="567974"/>
              <a:chOff x="257420" y="226345"/>
              <a:chExt cx="540747" cy="474289"/>
            </a:xfrm>
          </p:grpSpPr>
          <p:pic>
            <p:nvPicPr>
              <p:cNvPr id="22" name="图片 2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57420" y="226345"/>
                <a:ext cx="472830" cy="472830"/>
              </a:xfrm>
              <a:prstGeom prst="rect">
                <a:avLst/>
              </a:prstGeom>
            </p:spPr>
          </p:pic>
          <p:pic>
            <p:nvPicPr>
              <p:cNvPr id="23" name="图片 22"/>
              <p:cNvPicPr>
                <a:picLocks noChangeAspect="1"/>
              </p:cNvPicPr>
              <p:nvPr userDrawn="1"/>
            </p:nvPicPr>
            <p:blipFill rotWithShape="1">
              <a:blip r:embed="rId3">
                <a:grayscl/>
                <a:extLst>
                  <a:ext uri="{BEBA8EAE-BF5A-486C-A8C5-ECC9F3942E4B}">
                    <a14:imgProps xmlns:a14="http://schemas.microsoft.com/office/drawing/2010/main">
                      <a14:imgLayer r:embed="rId4">
                        <a14:imgEffect>
                          <a14:colorTemperature colorTemp="2000"/>
                        </a14:imgEffect>
                      </a14:imgLayer>
                    </a14:imgProps>
                  </a:ext>
                </a:extLst>
              </a:blip>
              <a:srcRect b="72279"/>
              <a:stretch>
                <a:fillRect/>
              </a:stretch>
            </p:blipFill>
            <p:spPr>
              <a:xfrm flipH="1">
                <a:off x="265701" y="654915"/>
                <a:ext cx="532466" cy="45719"/>
              </a:xfrm>
              <a:prstGeom prst="rect">
                <a:avLst/>
              </a:prstGeom>
            </p:spPr>
          </p:pic>
        </p:grpSp>
        <p:sp>
          <p:nvSpPr>
            <p:cNvPr id="21" name="文本框 20"/>
            <p:cNvSpPr txBox="1"/>
            <p:nvPr userDrawn="1"/>
          </p:nvSpPr>
          <p:spPr>
            <a:xfrm>
              <a:off x="39833" y="629875"/>
              <a:ext cx="838200" cy="21539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By </a:t>
              </a:r>
              <a:r>
                <a:rPr kumimoji="0" lang="zh-CN" altLang="en-US"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杜小二</a:t>
              </a:r>
            </a:p>
          </p:txBody>
        </p:sp>
      </p:grpSp>
      <p:sp>
        <p:nvSpPr>
          <p:cNvPr id="24" name="标题占位符 1"/>
          <p:cNvSpPr>
            <a:spLocks noGrp="1"/>
          </p:cNvSpPr>
          <p:nvPr>
            <p:ph type="title"/>
          </p:nvPr>
        </p:nvSpPr>
        <p:spPr>
          <a:xfrm>
            <a:off x="416259" y="206382"/>
            <a:ext cx="3050391" cy="547102"/>
          </a:xfrm>
          <a:prstGeom prst="rect">
            <a:avLst/>
          </a:prstGeom>
        </p:spPr>
        <p:txBody>
          <a:bodyPr vert="horz" lIns="91436" tIns="45718" rIns="91436" bIns="45718" rtlCol="0" anchor="ctr">
            <a:normAutofit/>
          </a:bodyPr>
          <a:lstStyle>
            <a:lvl1pPr>
              <a:defRPr sz="1800">
                <a:solidFill>
                  <a:schemeClr val="bg1"/>
                </a:solidFill>
                <a:latin typeface="迷你简汉真广标" panose="02010609000101010101" pitchFamily="49" charset="-122"/>
                <a:ea typeface="迷你简汉真广标" panose="02010609000101010101" pitchFamily="49" charset="-122"/>
              </a:defRPr>
            </a:lvl1pPr>
          </a:lstStyle>
          <a:p>
            <a:r>
              <a:rPr lang="zh-CN" altLang="en-US" dirty="0"/>
              <a:t>单击此处编辑母版标题样式</a:t>
            </a:r>
          </a:p>
        </p:txBody>
      </p:sp>
    </p:spTree>
  </p:cSld>
  <p:clrMapOvr>
    <a:masterClrMapping/>
  </p:clrMapOvr>
  <p:hf hdr="0" dt="0"/>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6" name="Rectangle 13"/>
          <p:cNvSpPr/>
          <p:nvPr userDrawn="1"/>
        </p:nvSpPr>
        <p:spPr>
          <a:xfrm>
            <a:off x="-8905" y="0"/>
            <a:ext cx="12202286" cy="6859588"/>
          </a:xfrm>
          <a:prstGeom prst="rect">
            <a:avLst/>
          </a:prstGeom>
          <a:gradFill flip="none" rotWithShape="1">
            <a:gsLst>
              <a:gs pos="0">
                <a:srgbClr val="77458B"/>
              </a:gs>
              <a:gs pos="100000">
                <a:srgbClr val="4F2D5D"/>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rgbClr val="F34F57"/>
              </a:solidFill>
              <a:effectLst/>
              <a:uLnTx/>
              <a:uFillTx/>
              <a:latin typeface="Calibri" panose="020F0502020204030204"/>
              <a:ea typeface="+mn-ea"/>
              <a:cs typeface="+mn-cs"/>
            </a:endParaRPr>
          </a:p>
        </p:txBody>
      </p:sp>
      <p:sp>
        <p:nvSpPr>
          <p:cNvPr id="3" name="日期占位符 2"/>
          <p:cNvSpPr>
            <a:spLocks noGrp="1"/>
          </p:cNvSpPr>
          <p:nvPr>
            <p:ph type="dt" sz="half" idx="10"/>
          </p:nvPr>
        </p:nvSpPr>
        <p:spPr/>
        <p:txBody>
          <a:bodyPr/>
          <a:lstStyle/>
          <a:p>
            <a:pPr>
              <a:defRPr/>
            </a:pPr>
            <a:fld id="{A6620504-D840-6A40-90BC-6F3747762FA2}" type="datetime1">
              <a:rPr lang="en-US" smtClean="0">
                <a:solidFill>
                  <a:prstClr val="black">
                    <a:tint val="75000"/>
                  </a:prstClr>
                </a:solidFill>
              </a:rPr>
              <a:t>1/10/2021</a:t>
            </a:fld>
            <a:endParaRPr lang="en-US" dirty="0">
              <a:solidFill>
                <a:prstClr val="black">
                  <a:tint val="75000"/>
                </a:prstClr>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743" y="1710135"/>
            <a:ext cx="10514231" cy="2853398"/>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hasCustomPrompt="1"/>
          </p:nvPr>
        </p:nvSpPr>
        <p:spPr>
          <a:xfrm>
            <a:off x="831743" y="4590527"/>
            <a:ext cx="10514231" cy="1500534"/>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4C4388EF-52D1-4258-9BE5-BCD010C7D4DE}" type="datetimeFigureOut">
              <a:rPr lang="zh-CN" altLang="en-US" smtClean="0"/>
              <a:t>2021/1/10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descr="hexa.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2190413" cy="6859588"/>
          </a:xfrm>
          <a:prstGeom prst="rect">
            <a:avLst/>
          </a:prstGeom>
        </p:spPr>
      </p:pic>
      <p:sp>
        <p:nvSpPr>
          <p:cNvPr id="4" name="Date Placeholder 3"/>
          <p:cNvSpPr>
            <a:spLocks noGrp="1"/>
          </p:cNvSpPr>
          <p:nvPr>
            <p:ph type="dt" sz="half" idx="10"/>
          </p:nvPr>
        </p:nvSpPr>
        <p:spPr/>
        <p:txBody>
          <a:bodyPr/>
          <a:lstStyle/>
          <a:p>
            <a:pPr>
              <a:defRPr/>
            </a:pPr>
            <a:fld id="{480435F3-CE51-FE47-901D-12AFFB0ECEA9}" type="datetime1">
              <a:rPr lang="en-US" smtClean="0">
                <a:solidFill>
                  <a:prstClr val="black">
                    <a:tint val="75000"/>
                  </a:prstClr>
                </a:solidFill>
              </a:rPr>
              <a:t>1/10/2021</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r>
              <a:rPr lang="en-US">
                <a:solidFill>
                  <a:prstClr val="white">
                    <a:lumMod val="65000"/>
                  </a:prstClr>
                </a:solidFill>
              </a:rPr>
              <a:t>WWW.DESIGNERSPARADISE.COM</a:t>
            </a:r>
            <a:endParaRPr lang="en-US" dirty="0">
              <a:solidFill>
                <a:prstClr val="white">
                  <a:lumMod val="65000"/>
                </a:prstClr>
              </a:solidFill>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480435F3-CE51-FE47-901D-12AFFB0ECEA9}" type="datetime1">
              <a:rPr lang="en-US" smtClean="0">
                <a:solidFill>
                  <a:prstClr val="black">
                    <a:tint val="75000"/>
                  </a:prstClr>
                </a:solidFill>
              </a:rPr>
              <a:t>1/10/2021</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atin typeface="LiHei Pro" panose="020B0500000000000000" pitchFamily="34" charset="-122"/>
                <a:ea typeface="LiHei Pro" panose="020B0500000000000000" pitchFamily="34" charset="-122"/>
              </a:defRPr>
            </a:lvl1pPr>
          </a:lstStyle>
          <a:p>
            <a:pPr>
              <a:defRPr/>
            </a:pPr>
            <a:r>
              <a:rPr lang="en-US">
                <a:solidFill>
                  <a:prstClr val="white">
                    <a:lumMod val="65000"/>
                  </a:prstClr>
                </a:solidFill>
              </a:rPr>
              <a:t>xiaoer.yanj.cn</a:t>
            </a:r>
            <a:endParaRPr lang="en-US" dirty="0">
              <a:solidFill>
                <a:prstClr val="white">
                  <a:lumMod val="65000"/>
                </a:prstClr>
              </a:solidFill>
            </a:endParaRPr>
          </a:p>
        </p:txBody>
      </p:sp>
      <p:sp>
        <p:nvSpPr>
          <p:cNvPr id="6" name="Slide Number Placeholder 5"/>
          <p:cNvSpPr>
            <a:spLocks noGrp="1"/>
          </p:cNvSpPr>
          <p:nvPr>
            <p:ph type="sldNum" sz="quarter" idx="12"/>
          </p:nvPr>
        </p:nvSpPr>
        <p:spPr/>
        <p:txBody>
          <a:bodyPr/>
          <a:lstStyle>
            <a:lvl1pPr>
              <a:defRPr sz="1400">
                <a:solidFill>
                  <a:schemeClr val="tx1">
                    <a:lumMod val="50000"/>
                    <a:lumOff val="50000"/>
                  </a:schemeClr>
                </a:solidFill>
                <a:latin typeface="Impact" panose="020B0806030902050204" pitchFamily="34" charset="0"/>
              </a:defRPr>
            </a:lvl1pPr>
          </a:lstStyle>
          <a:p>
            <a:pPr>
              <a:defRPr/>
            </a:pPr>
            <a:fld id="{857B18ED-D931-45F4-8873-1BEDAB4DC03E}" type="slidenum">
              <a:rPr lang="en-US" smtClean="0">
                <a:solidFill>
                  <a:prstClr val="black">
                    <a:lumMod val="50000"/>
                    <a:lumOff val="50000"/>
                  </a:prstClr>
                </a:solidFill>
              </a:rPr>
              <a:t>‹#›</a:t>
            </a:fld>
            <a:endParaRPr lang="en-US" dirty="0">
              <a:solidFill>
                <a:prstClr val="black">
                  <a:lumMod val="50000"/>
                  <a:lumOff val="50000"/>
                </a:prstClr>
              </a:solidFill>
            </a:endParaRPr>
          </a:p>
        </p:txBody>
      </p:sp>
      <p:cxnSp>
        <p:nvCxnSpPr>
          <p:cNvPr id="7" name="直接连接符 6"/>
          <p:cNvCxnSpPr/>
          <p:nvPr userDrawn="1"/>
        </p:nvCxnSpPr>
        <p:spPr>
          <a:xfrm flipV="1">
            <a:off x="3024904" y="479935"/>
            <a:ext cx="8365514" cy="1"/>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8" name="组合 7"/>
          <p:cNvGrpSpPr/>
          <p:nvPr userDrawn="1"/>
        </p:nvGrpSpPr>
        <p:grpSpPr>
          <a:xfrm>
            <a:off x="1" y="195152"/>
            <a:ext cx="3125772" cy="569565"/>
            <a:chOff x="0" y="194743"/>
            <a:chExt cx="3126179" cy="569433"/>
          </a:xfrm>
        </p:grpSpPr>
        <p:sp>
          <p:nvSpPr>
            <p:cNvPr id="9" name="圆角矩形 8"/>
            <p:cNvSpPr/>
            <p:nvPr/>
          </p:nvSpPr>
          <p:spPr>
            <a:xfrm>
              <a:off x="173209" y="194743"/>
              <a:ext cx="2952970" cy="569433"/>
            </a:xfrm>
            <a:prstGeom prst="roundRect">
              <a:avLst>
                <a:gd name="adj" fmla="val 9976"/>
              </a:avLst>
            </a:prstGeom>
            <a:solidFill>
              <a:srgbClr val="01ACBE"/>
            </a:solidFill>
            <a:ln w="1905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nvGrpSpPr>
            <p:cNvPr id="10" name="组合 9"/>
            <p:cNvGrpSpPr/>
            <p:nvPr/>
          </p:nvGrpSpPr>
          <p:grpSpPr>
            <a:xfrm>
              <a:off x="0" y="290669"/>
              <a:ext cx="424561" cy="355906"/>
              <a:chOff x="469900" y="728859"/>
              <a:chExt cx="424561" cy="355906"/>
            </a:xfrm>
          </p:grpSpPr>
          <p:sp>
            <p:nvSpPr>
              <p:cNvPr id="11" name="椭圆 10"/>
              <p:cNvSpPr/>
              <p:nvPr/>
            </p:nvSpPr>
            <p:spPr>
              <a:xfrm rot="16200000">
                <a:off x="738264" y="928568"/>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2" name="椭圆 11"/>
              <p:cNvSpPr/>
              <p:nvPr/>
            </p:nvSpPr>
            <p:spPr>
              <a:xfrm rot="16200000">
                <a:off x="752463" y="942770"/>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3" name="椭圆 12"/>
              <p:cNvSpPr/>
              <p:nvPr/>
            </p:nvSpPr>
            <p:spPr>
              <a:xfrm rot="16200000">
                <a:off x="738264" y="728860"/>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4" name="椭圆 13"/>
              <p:cNvSpPr/>
              <p:nvPr/>
            </p:nvSpPr>
            <p:spPr>
              <a:xfrm rot="16200000">
                <a:off x="752463" y="743063"/>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5" name="圆角矩形 14"/>
              <p:cNvSpPr/>
              <p:nvPr/>
            </p:nvSpPr>
            <p:spPr>
              <a:xfrm rot="16200000">
                <a:off x="636543" y="859458"/>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6" name="圆角矩形 15"/>
              <p:cNvSpPr/>
              <p:nvPr/>
            </p:nvSpPr>
            <p:spPr>
              <a:xfrm rot="16200000">
                <a:off x="636543" y="809416"/>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7" name="圆角矩形 16"/>
              <p:cNvSpPr/>
              <p:nvPr/>
            </p:nvSpPr>
            <p:spPr>
              <a:xfrm rot="16200000">
                <a:off x="636543" y="655035"/>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8" name="圆角矩形 17"/>
              <p:cNvSpPr/>
              <p:nvPr/>
            </p:nvSpPr>
            <p:spPr>
              <a:xfrm rot="16200000">
                <a:off x="636543" y="604992"/>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grpSp>
      <p:grpSp>
        <p:nvGrpSpPr>
          <p:cNvPr id="19" name="组合 18"/>
          <p:cNvGrpSpPr/>
          <p:nvPr userDrawn="1"/>
        </p:nvGrpSpPr>
        <p:grpSpPr>
          <a:xfrm>
            <a:off x="11352323" y="175669"/>
            <a:ext cx="838091" cy="743984"/>
            <a:chOff x="39833" y="101457"/>
            <a:chExt cx="838200" cy="743812"/>
          </a:xfrm>
        </p:grpSpPr>
        <p:grpSp>
          <p:nvGrpSpPr>
            <p:cNvPr id="20" name="组合 19"/>
            <p:cNvGrpSpPr/>
            <p:nvPr userDrawn="1"/>
          </p:nvGrpSpPr>
          <p:grpSpPr>
            <a:xfrm>
              <a:off x="130195" y="101457"/>
              <a:ext cx="647560" cy="567974"/>
              <a:chOff x="257420" y="226345"/>
              <a:chExt cx="540747" cy="474289"/>
            </a:xfrm>
          </p:grpSpPr>
          <p:pic>
            <p:nvPicPr>
              <p:cNvPr id="22" name="图片 2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57420" y="226345"/>
                <a:ext cx="472830" cy="472830"/>
              </a:xfrm>
              <a:prstGeom prst="rect">
                <a:avLst/>
              </a:prstGeom>
            </p:spPr>
          </p:pic>
          <p:pic>
            <p:nvPicPr>
              <p:cNvPr id="23" name="图片 22"/>
              <p:cNvPicPr>
                <a:picLocks noChangeAspect="1"/>
              </p:cNvPicPr>
              <p:nvPr userDrawn="1"/>
            </p:nvPicPr>
            <p:blipFill rotWithShape="1">
              <a:blip r:embed="rId3">
                <a:grayscl/>
                <a:extLst>
                  <a:ext uri="{BEBA8EAE-BF5A-486C-A8C5-ECC9F3942E4B}">
                    <a14:imgProps xmlns:a14="http://schemas.microsoft.com/office/drawing/2010/main">
                      <a14:imgLayer r:embed="rId4">
                        <a14:imgEffect>
                          <a14:colorTemperature colorTemp="2000"/>
                        </a14:imgEffect>
                      </a14:imgLayer>
                    </a14:imgProps>
                  </a:ext>
                </a:extLst>
              </a:blip>
              <a:srcRect b="72279"/>
              <a:stretch>
                <a:fillRect/>
              </a:stretch>
            </p:blipFill>
            <p:spPr>
              <a:xfrm flipH="1">
                <a:off x="265701" y="654915"/>
                <a:ext cx="532466" cy="45719"/>
              </a:xfrm>
              <a:prstGeom prst="rect">
                <a:avLst/>
              </a:prstGeom>
            </p:spPr>
          </p:pic>
        </p:grpSp>
        <p:sp>
          <p:nvSpPr>
            <p:cNvPr id="21" name="文本框 20"/>
            <p:cNvSpPr txBox="1"/>
            <p:nvPr userDrawn="1"/>
          </p:nvSpPr>
          <p:spPr>
            <a:xfrm>
              <a:off x="39833" y="629875"/>
              <a:ext cx="838200" cy="21539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By </a:t>
              </a:r>
              <a:r>
                <a:rPr kumimoji="0" lang="zh-CN" altLang="en-US"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杜小二</a:t>
              </a:r>
            </a:p>
          </p:txBody>
        </p:sp>
      </p:grpSp>
      <p:sp>
        <p:nvSpPr>
          <p:cNvPr id="24" name="标题占位符 1"/>
          <p:cNvSpPr>
            <a:spLocks noGrp="1"/>
          </p:cNvSpPr>
          <p:nvPr>
            <p:ph type="title"/>
          </p:nvPr>
        </p:nvSpPr>
        <p:spPr>
          <a:xfrm>
            <a:off x="416259" y="206382"/>
            <a:ext cx="3050391" cy="547102"/>
          </a:xfrm>
          <a:prstGeom prst="rect">
            <a:avLst/>
          </a:prstGeom>
        </p:spPr>
        <p:txBody>
          <a:bodyPr vert="horz" lIns="91436" tIns="45718" rIns="91436" bIns="45718" rtlCol="0" anchor="ctr">
            <a:normAutofit/>
          </a:bodyPr>
          <a:lstStyle>
            <a:lvl1pPr>
              <a:defRPr sz="1800">
                <a:solidFill>
                  <a:schemeClr val="bg1"/>
                </a:solidFill>
                <a:latin typeface="迷你简汉真广标" panose="02010609000101010101" pitchFamily="49" charset="-122"/>
                <a:ea typeface="迷你简汉真广标" panose="02010609000101010101" pitchFamily="49" charset="-122"/>
              </a:defRPr>
            </a:lvl1pPr>
          </a:lstStyle>
          <a:p>
            <a:r>
              <a:rPr lang="zh-CN" altLang="en-US" dirty="0"/>
              <a:t>单击此处编辑母版标题样式</a:t>
            </a:r>
          </a:p>
        </p:txBody>
      </p:sp>
    </p:spTree>
  </p:cSld>
  <p:clrMapOvr>
    <a:masterClrMapping/>
  </p:clrMapOvr>
  <p:hf hdr="0" dt="0"/>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6" name="Rectangle 13"/>
          <p:cNvSpPr/>
          <p:nvPr userDrawn="1"/>
        </p:nvSpPr>
        <p:spPr>
          <a:xfrm>
            <a:off x="-8905" y="0"/>
            <a:ext cx="12202286" cy="6859588"/>
          </a:xfrm>
          <a:prstGeom prst="rect">
            <a:avLst/>
          </a:prstGeom>
          <a:gradFill flip="none" rotWithShape="1">
            <a:gsLst>
              <a:gs pos="0">
                <a:srgbClr val="77458B"/>
              </a:gs>
              <a:gs pos="100000">
                <a:srgbClr val="4F2D5D"/>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rgbClr val="F34F57"/>
              </a:solidFill>
              <a:effectLst/>
              <a:uLnTx/>
              <a:uFillTx/>
              <a:latin typeface="Calibri" panose="020F0502020204030204"/>
              <a:ea typeface="+mn-ea"/>
              <a:cs typeface="+mn-cs"/>
            </a:endParaRPr>
          </a:p>
        </p:txBody>
      </p:sp>
      <p:sp>
        <p:nvSpPr>
          <p:cNvPr id="3" name="日期占位符 2"/>
          <p:cNvSpPr>
            <a:spLocks noGrp="1"/>
          </p:cNvSpPr>
          <p:nvPr>
            <p:ph type="dt" sz="half" idx="10"/>
          </p:nvPr>
        </p:nvSpPr>
        <p:spPr/>
        <p:txBody>
          <a:bodyPr/>
          <a:lstStyle/>
          <a:p>
            <a:pPr>
              <a:defRPr/>
            </a:pPr>
            <a:fld id="{A6620504-D840-6A40-90BC-6F3747762FA2}" type="datetime1">
              <a:rPr lang="en-US" smtClean="0">
                <a:solidFill>
                  <a:prstClr val="black">
                    <a:tint val="75000"/>
                  </a:prstClr>
                </a:solidFill>
              </a:rPr>
              <a:t>1/10/2021</a:t>
            </a:fld>
            <a:endParaRPr lang="en-US" dirty="0">
              <a:solidFill>
                <a:prstClr val="black">
                  <a:tint val="75000"/>
                </a:prstClr>
              </a:solidFill>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descr="hexa.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2190413" cy="6859588"/>
          </a:xfrm>
          <a:prstGeom prst="rect">
            <a:avLst/>
          </a:prstGeom>
        </p:spPr>
      </p:pic>
      <p:sp>
        <p:nvSpPr>
          <p:cNvPr id="4" name="Date Placeholder 3"/>
          <p:cNvSpPr>
            <a:spLocks noGrp="1"/>
          </p:cNvSpPr>
          <p:nvPr>
            <p:ph type="dt" sz="half" idx="10"/>
          </p:nvPr>
        </p:nvSpPr>
        <p:spPr/>
        <p:txBody>
          <a:bodyPr/>
          <a:lstStyle/>
          <a:p>
            <a:pPr>
              <a:defRPr/>
            </a:pPr>
            <a:fld id="{480435F3-CE51-FE47-901D-12AFFB0ECEA9}" type="datetime1">
              <a:rPr lang="en-US" smtClean="0">
                <a:solidFill>
                  <a:prstClr val="black">
                    <a:tint val="75000"/>
                  </a:prstClr>
                </a:solidFill>
              </a:rPr>
              <a:t>1/10/2021</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r>
              <a:rPr lang="en-US">
                <a:solidFill>
                  <a:prstClr val="white">
                    <a:lumMod val="65000"/>
                  </a:prstClr>
                </a:solidFill>
              </a:rPr>
              <a:t>WWW.DESIGNERSPARADISE.COM</a:t>
            </a:r>
            <a:endParaRPr lang="en-US" dirty="0">
              <a:solidFill>
                <a:prstClr val="white">
                  <a:lumMod val="65000"/>
                </a:prstClr>
              </a:solidFill>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480435F3-CE51-FE47-901D-12AFFB0ECEA9}" type="datetime1">
              <a:rPr lang="en-US" smtClean="0">
                <a:solidFill>
                  <a:prstClr val="black">
                    <a:tint val="75000"/>
                  </a:prstClr>
                </a:solidFill>
              </a:rPr>
              <a:t>1/10/2021</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atin typeface="LiHei Pro" panose="020B0500000000000000" pitchFamily="34" charset="-122"/>
                <a:ea typeface="LiHei Pro" panose="020B0500000000000000" pitchFamily="34" charset="-122"/>
              </a:defRPr>
            </a:lvl1pPr>
          </a:lstStyle>
          <a:p>
            <a:pPr>
              <a:defRPr/>
            </a:pPr>
            <a:r>
              <a:rPr lang="en-US">
                <a:solidFill>
                  <a:prstClr val="white">
                    <a:lumMod val="65000"/>
                  </a:prstClr>
                </a:solidFill>
              </a:rPr>
              <a:t>xiaoer.yanj.cn</a:t>
            </a:r>
            <a:endParaRPr lang="en-US" dirty="0">
              <a:solidFill>
                <a:prstClr val="white">
                  <a:lumMod val="65000"/>
                </a:prstClr>
              </a:solidFill>
            </a:endParaRPr>
          </a:p>
        </p:txBody>
      </p:sp>
      <p:sp>
        <p:nvSpPr>
          <p:cNvPr id="6" name="Slide Number Placeholder 5"/>
          <p:cNvSpPr>
            <a:spLocks noGrp="1"/>
          </p:cNvSpPr>
          <p:nvPr>
            <p:ph type="sldNum" sz="quarter" idx="12"/>
          </p:nvPr>
        </p:nvSpPr>
        <p:spPr/>
        <p:txBody>
          <a:bodyPr/>
          <a:lstStyle>
            <a:lvl1pPr>
              <a:defRPr sz="1400">
                <a:solidFill>
                  <a:schemeClr val="tx1">
                    <a:lumMod val="50000"/>
                    <a:lumOff val="50000"/>
                  </a:schemeClr>
                </a:solidFill>
                <a:latin typeface="Impact" panose="020B0806030902050204" pitchFamily="34" charset="0"/>
              </a:defRPr>
            </a:lvl1pPr>
          </a:lstStyle>
          <a:p>
            <a:pPr>
              <a:defRPr/>
            </a:pPr>
            <a:fld id="{857B18ED-D931-45F4-8873-1BEDAB4DC03E}" type="slidenum">
              <a:rPr lang="en-US" smtClean="0">
                <a:solidFill>
                  <a:prstClr val="black">
                    <a:lumMod val="50000"/>
                    <a:lumOff val="50000"/>
                  </a:prstClr>
                </a:solidFill>
              </a:rPr>
              <a:t>‹#›</a:t>
            </a:fld>
            <a:endParaRPr lang="en-US" dirty="0">
              <a:solidFill>
                <a:prstClr val="black">
                  <a:lumMod val="50000"/>
                  <a:lumOff val="50000"/>
                </a:prstClr>
              </a:solidFill>
            </a:endParaRPr>
          </a:p>
        </p:txBody>
      </p:sp>
      <p:cxnSp>
        <p:nvCxnSpPr>
          <p:cNvPr id="7" name="直接连接符 6"/>
          <p:cNvCxnSpPr/>
          <p:nvPr userDrawn="1"/>
        </p:nvCxnSpPr>
        <p:spPr>
          <a:xfrm flipV="1">
            <a:off x="3024904" y="479935"/>
            <a:ext cx="8365514" cy="1"/>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8" name="组合 7"/>
          <p:cNvGrpSpPr/>
          <p:nvPr userDrawn="1"/>
        </p:nvGrpSpPr>
        <p:grpSpPr>
          <a:xfrm>
            <a:off x="1" y="195152"/>
            <a:ext cx="3125772" cy="569565"/>
            <a:chOff x="0" y="194743"/>
            <a:chExt cx="3126179" cy="569433"/>
          </a:xfrm>
        </p:grpSpPr>
        <p:sp>
          <p:nvSpPr>
            <p:cNvPr id="9" name="圆角矩形 8"/>
            <p:cNvSpPr/>
            <p:nvPr/>
          </p:nvSpPr>
          <p:spPr>
            <a:xfrm>
              <a:off x="173209" y="194743"/>
              <a:ext cx="2952970" cy="569433"/>
            </a:xfrm>
            <a:prstGeom prst="roundRect">
              <a:avLst>
                <a:gd name="adj" fmla="val 9976"/>
              </a:avLst>
            </a:prstGeom>
            <a:solidFill>
              <a:srgbClr val="01ACBE"/>
            </a:solidFill>
            <a:ln w="1905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nvGrpSpPr>
            <p:cNvPr id="10" name="组合 9"/>
            <p:cNvGrpSpPr/>
            <p:nvPr/>
          </p:nvGrpSpPr>
          <p:grpSpPr>
            <a:xfrm>
              <a:off x="0" y="290669"/>
              <a:ext cx="424561" cy="355906"/>
              <a:chOff x="469900" y="728859"/>
              <a:chExt cx="424561" cy="355906"/>
            </a:xfrm>
          </p:grpSpPr>
          <p:sp>
            <p:nvSpPr>
              <p:cNvPr id="11" name="椭圆 10"/>
              <p:cNvSpPr/>
              <p:nvPr/>
            </p:nvSpPr>
            <p:spPr>
              <a:xfrm rot="16200000">
                <a:off x="738264" y="928568"/>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2" name="椭圆 11"/>
              <p:cNvSpPr/>
              <p:nvPr/>
            </p:nvSpPr>
            <p:spPr>
              <a:xfrm rot="16200000">
                <a:off x="752463" y="942770"/>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3" name="椭圆 12"/>
              <p:cNvSpPr/>
              <p:nvPr/>
            </p:nvSpPr>
            <p:spPr>
              <a:xfrm rot="16200000">
                <a:off x="738264" y="728860"/>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4" name="椭圆 13"/>
              <p:cNvSpPr/>
              <p:nvPr/>
            </p:nvSpPr>
            <p:spPr>
              <a:xfrm rot="16200000">
                <a:off x="752463" y="743063"/>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5" name="圆角矩形 14"/>
              <p:cNvSpPr/>
              <p:nvPr/>
            </p:nvSpPr>
            <p:spPr>
              <a:xfrm rot="16200000">
                <a:off x="636543" y="859458"/>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6" name="圆角矩形 15"/>
              <p:cNvSpPr/>
              <p:nvPr/>
            </p:nvSpPr>
            <p:spPr>
              <a:xfrm rot="16200000">
                <a:off x="636543" y="809416"/>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7" name="圆角矩形 16"/>
              <p:cNvSpPr/>
              <p:nvPr/>
            </p:nvSpPr>
            <p:spPr>
              <a:xfrm rot="16200000">
                <a:off x="636543" y="655035"/>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8" name="圆角矩形 17"/>
              <p:cNvSpPr/>
              <p:nvPr/>
            </p:nvSpPr>
            <p:spPr>
              <a:xfrm rot="16200000">
                <a:off x="636543" y="604992"/>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grpSp>
      <p:grpSp>
        <p:nvGrpSpPr>
          <p:cNvPr id="19" name="组合 18"/>
          <p:cNvGrpSpPr/>
          <p:nvPr userDrawn="1"/>
        </p:nvGrpSpPr>
        <p:grpSpPr>
          <a:xfrm>
            <a:off x="11352323" y="175669"/>
            <a:ext cx="838091" cy="743984"/>
            <a:chOff x="39833" y="101457"/>
            <a:chExt cx="838200" cy="743812"/>
          </a:xfrm>
        </p:grpSpPr>
        <p:grpSp>
          <p:nvGrpSpPr>
            <p:cNvPr id="20" name="组合 19"/>
            <p:cNvGrpSpPr/>
            <p:nvPr userDrawn="1"/>
          </p:nvGrpSpPr>
          <p:grpSpPr>
            <a:xfrm>
              <a:off x="130195" y="101457"/>
              <a:ext cx="647560" cy="567974"/>
              <a:chOff x="257420" y="226345"/>
              <a:chExt cx="540747" cy="474289"/>
            </a:xfrm>
          </p:grpSpPr>
          <p:pic>
            <p:nvPicPr>
              <p:cNvPr id="22" name="图片 2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57420" y="226345"/>
                <a:ext cx="472830" cy="472830"/>
              </a:xfrm>
              <a:prstGeom prst="rect">
                <a:avLst/>
              </a:prstGeom>
            </p:spPr>
          </p:pic>
          <p:pic>
            <p:nvPicPr>
              <p:cNvPr id="23" name="图片 22"/>
              <p:cNvPicPr>
                <a:picLocks noChangeAspect="1"/>
              </p:cNvPicPr>
              <p:nvPr userDrawn="1"/>
            </p:nvPicPr>
            <p:blipFill rotWithShape="1">
              <a:blip r:embed="rId3">
                <a:grayscl/>
                <a:extLst>
                  <a:ext uri="{BEBA8EAE-BF5A-486C-A8C5-ECC9F3942E4B}">
                    <a14:imgProps xmlns:a14="http://schemas.microsoft.com/office/drawing/2010/main">
                      <a14:imgLayer r:embed="rId4">
                        <a14:imgEffect>
                          <a14:colorTemperature colorTemp="2000"/>
                        </a14:imgEffect>
                      </a14:imgLayer>
                    </a14:imgProps>
                  </a:ext>
                </a:extLst>
              </a:blip>
              <a:srcRect b="72279"/>
              <a:stretch>
                <a:fillRect/>
              </a:stretch>
            </p:blipFill>
            <p:spPr>
              <a:xfrm flipH="1">
                <a:off x="265701" y="654915"/>
                <a:ext cx="532466" cy="45719"/>
              </a:xfrm>
              <a:prstGeom prst="rect">
                <a:avLst/>
              </a:prstGeom>
            </p:spPr>
          </p:pic>
        </p:grpSp>
        <p:sp>
          <p:nvSpPr>
            <p:cNvPr id="21" name="文本框 20"/>
            <p:cNvSpPr txBox="1"/>
            <p:nvPr userDrawn="1"/>
          </p:nvSpPr>
          <p:spPr>
            <a:xfrm>
              <a:off x="39833" y="629875"/>
              <a:ext cx="838200" cy="21539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By </a:t>
              </a:r>
              <a:r>
                <a:rPr kumimoji="0" lang="zh-CN" altLang="en-US"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杜小二</a:t>
              </a:r>
            </a:p>
          </p:txBody>
        </p:sp>
      </p:grpSp>
      <p:sp>
        <p:nvSpPr>
          <p:cNvPr id="24" name="标题占位符 1"/>
          <p:cNvSpPr>
            <a:spLocks noGrp="1"/>
          </p:cNvSpPr>
          <p:nvPr>
            <p:ph type="title"/>
          </p:nvPr>
        </p:nvSpPr>
        <p:spPr>
          <a:xfrm>
            <a:off x="416259" y="206382"/>
            <a:ext cx="3050391" cy="547102"/>
          </a:xfrm>
          <a:prstGeom prst="rect">
            <a:avLst/>
          </a:prstGeom>
        </p:spPr>
        <p:txBody>
          <a:bodyPr vert="horz" lIns="91436" tIns="45718" rIns="91436" bIns="45718" rtlCol="0" anchor="ctr">
            <a:normAutofit/>
          </a:bodyPr>
          <a:lstStyle>
            <a:lvl1pPr>
              <a:defRPr sz="1800">
                <a:solidFill>
                  <a:schemeClr val="bg1"/>
                </a:solidFill>
                <a:latin typeface="迷你简汉真广标" panose="02010609000101010101" pitchFamily="49" charset="-122"/>
                <a:ea typeface="迷你简汉真广标" panose="02010609000101010101" pitchFamily="49" charset="-122"/>
              </a:defRPr>
            </a:lvl1pPr>
          </a:lstStyle>
          <a:p>
            <a:r>
              <a:rPr lang="zh-CN" altLang="en-US" dirty="0"/>
              <a:t>单击此处编辑母版标题样式</a:t>
            </a:r>
          </a:p>
        </p:txBody>
      </p:sp>
    </p:spTree>
  </p:cSld>
  <p:clrMapOvr>
    <a:masterClrMapping/>
  </p:clrMapOvr>
  <p:hf hdr="0" dt="0"/>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6" name="Rectangle 13"/>
          <p:cNvSpPr/>
          <p:nvPr userDrawn="1"/>
        </p:nvSpPr>
        <p:spPr>
          <a:xfrm>
            <a:off x="-8905" y="0"/>
            <a:ext cx="12202286" cy="6859588"/>
          </a:xfrm>
          <a:prstGeom prst="rect">
            <a:avLst/>
          </a:prstGeom>
          <a:gradFill flip="none" rotWithShape="1">
            <a:gsLst>
              <a:gs pos="0">
                <a:srgbClr val="77458B"/>
              </a:gs>
              <a:gs pos="100000">
                <a:srgbClr val="4F2D5D"/>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rgbClr val="F34F57"/>
              </a:solidFill>
              <a:effectLst/>
              <a:uLnTx/>
              <a:uFillTx/>
              <a:latin typeface="Calibri" panose="020F0502020204030204"/>
              <a:ea typeface="+mn-ea"/>
              <a:cs typeface="+mn-cs"/>
            </a:endParaRPr>
          </a:p>
        </p:txBody>
      </p:sp>
      <p:sp>
        <p:nvSpPr>
          <p:cNvPr id="3" name="日期占位符 2"/>
          <p:cNvSpPr>
            <a:spLocks noGrp="1"/>
          </p:cNvSpPr>
          <p:nvPr>
            <p:ph type="dt" sz="half" idx="10"/>
          </p:nvPr>
        </p:nvSpPr>
        <p:spPr/>
        <p:txBody>
          <a:bodyPr/>
          <a:lstStyle/>
          <a:p>
            <a:pPr>
              <a:defRPr/>
            </a:pPr>
            <a:fld id="{A6620504-D840-6A40-90BC-6F3747762FA2}" type="datetime1">
              <a:rPr lang="en-US" smtClean="0">
                <a:solidFill>
                  <a:prstClr val="black">
                    <a:tint val="75000"/>
                  </a:prstClr>
                </a:solidFill>
              </a:rPr>
              <a:t>1/10/2021</a:t>
            </a:fld>
            <a:endParaRPr lang="en-US" dirty="0">
              <a:solidFill>
                <a:prstClr val="black">
                  <a:tint val="75000"/>
                </a:prstClr>
              </a:solidFill>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282" y="2130922"/>
            <a:ext cx="10361851" cy="1470365"/>
          </a:xfrm>
        </p:spPr>
        <p:txBody>
          <a:bodyPr/>
          <a:lstStyle/>
          <a:p>
            <a:r>
              <a:rPr lang="en-US"/>
              <a:t>Click to edit Master title style</a:t>
            </a:r>
          </a:p>
        </p:txBody>
      </p:sp>
      <p:sp>
        <p:nvSpPr>
          <p:cNvPr id="3" name="Subtitle 2"/>
          <p:cNvSpPr>
            <a:spLocks noGrp="1"/>
          </p:cNvSpPr>
          <p:nvPr>
            <p:ph type="subTitle" idx="1"/>
          </p:nvPr>
        </p:nvSpPr>
        <p:spPr>
          <a:xfrm>
            <a:off x="1828563" y="3887100"/>
            <a:ext cx="8533289" cy="1753006"/>
          </a:xfrm>
        </p:spPr>
        <p:txBody>
          <a:bodyPr/>
          <a:lstStyle>
            <a:lvl1pPr marL="0" indent="0" algn="ctr">
              <a:buNone/>
              <a:defRPr>
                <a:solidFill>
                  <a:schemeClr val="tx1">
                    <a:tint val="75000"/>
                  </a:schemeClr>
                </a:solidFill>
              </a:defRPr>
            </a:lvl1pPr>
            <a:lvl2pPr marL="609600" indent="0" algn="ctr">
              <a:buNone/>
              <a:defRPr>
                <a:solidFill>
                  <a:schemeClr val="tx1">
                    <a:tint val="75000"/>
                  </a:schemeClr>
                </a:solidFill>
              </a:defRPr>
            </a:lvl2pPr>
            <a:lvl3pPr marL="1219200" indent="0" algn="ctr">
              <a:buNone/>
              <a:defRPr>
                <a:solidFill>
                  <a:schemeClr val="tx1">
                    <a:tint val="75000"/>
                  </a:schemeClr>
                </a:solidFill>
              </a:defRPr>
            </a:lvl3pPr>
            <a:lvl4pPr marL="1828800" indent="0" algn="ctr">
              <a:buNone/>
              <a:defRPr>
                <a:solidFill>
                  <a:schemeClr val="tx1">
                    <a:tint val="75000"/>
                  </a:schemeClr>
                </a:solidFill>
              </a:defRPr>
            </a:lvl4pPr>
            <a:lvl5pPr marL="2438400" indent="0" algn="ctr">
              <a:buNone/>
              <a:defRPr>
                <a:solidFill>
                  <a:schemeClr val="tx1">
                    <a:tint val="75000"/>
                  </a:schemeClr>
                </a:solidFill>
              </a:defRPr>
            </a:lvl5pPr>
            <a:lvl6pPr marL="3048000" indent="0" algn="ctr">
              <a:buNone/>
              <a:defRPr>
                <a:solidFill>
                  <a:schemeClr val="tx1">
                    <a:tint val="75000"/>
                  </a:schemeClr>
                </a:solidFill>
              </a:defRPr>
            </a:lvl6pPr>
            <a:lvl7pPr marL="3657600" indent="0" algn="ctr">
              <a:buNone/>
              <a:defRPr>
                <a:solidFill>
                  <a:schemeClr val="tx1">
                    <a:tint val="75000"/>
                  </a:schemeClr>
                </a:solidFill>
              </a:defRPr>
            </a:lvl7pPr>
            <a:lvl8pPr marL="4267200" indent="0" algn="ctr">
              <a:buNone/>
              <a:defRPr>
                <a:solidFill>
                  <a:schemeClr val="tx1">
                    <a:tint val="75000"/>
                  </a:schemeClr>
                </a:solidFill>
              </a:defRPr>
            </a:lvl8pPr>
            <a:lvl9pPr marL="48768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pPr>
              <a:defRPr/>
            </a:pPr>
            <a:fld id="{406E9206-D2D6-4057-92D4-39C87A03E66D}" type="datetime1">
              <a:rPr lang="en-US" altLang="zh-CN" smtClean="0">
                <a:solidFill>
                  <a:prstClr val="black">
                    <a:tint val="75000"/>
                  </a:prstClr>
                </a:solidFill>
              </a:rPr>
              <a:t>1/10/2021</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dirty="0">
              <a:solidFill>
                <a:prstClr val="black">
                  <a:tint val="75000"/>
                </a:prstClr>
              </a:solidFill>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fld id="{C052E9E1-D97D-4C90-BB96-FA1ED58B786F}" type="datetime1">
              <a:rPr lang="en-US" altLang="zh-CN" smtClean="0">
                <a:solidFill>
                  <a:prstClr val="black">
                    <a:tint val="75000"/>
                  </a:prstClr>
                </a:solidFill>
              </a:rPr>
              <a:t>1/10/2021</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dirty="0">
              <a:solidFill>
                <a:prstClr val="black">
                  <a:tint val="75000"/>
                </a:prstClr>
              </a:solidFill>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2960" y="4407923"/>
            <a:ext cx="10361851" cy="1362390"/>
          </a:xfrm>
        </p:spPr>
        <p:txBody>
          <a:bodyPr anchor="t"/>
          <a:lstStyle>
            <a:lvl1pPr algn="l">
              <a:defRPr sz="5400" b="1" cap="all"/>
            </a:lvl1pPr>
          </a:lstStyle>
          <a:p>
            <a:r>
              <a:rPr lang="en-US"/>
              <a:t>Click to edit Master title style</a:t>
            </a:r>
          </a:p>
        </p:txBody>
      </p:sp>
      <p:sp>
        <p:nvSpPr>
          <p:cNvPr id="3" name="Text Placeholder 2"/>
          <p:cNvSpPr>
            <a:spLocks noGrp="1"/>
          </p:cNvSpPr>
          <p:nvPr>
            <p:ph type="body" idx="1"/>
          </p:nvPr>
        </p:nvSpPr>
        <p:spPr>
          <a:xfrm>
            <a:off x="962960" y="2907387"/>
            <a:ext cx="10361851" cy="1500534"/>
          </a:xfrm>
        </p:spPr>
        <p:txBody>
          <a:bodyPr anchor="b"/>
          <a:lstStyle>
            <a:lvl1pPr marL="0" indent="0">
              <a:buNone/>
              <a:defRPr sz="2700">
                <a:solidFill>
                  <a:schemeClr val="tx1">
                    <a:tint val="75000"/>
                  </a:schemeClr>
                </a:solidFill>
              </a:defRPr>
            </a:lvl1pPr>
            <a:lvl2pPr marL="609600" indent="0">
              <a:buNone/>
              <a:defRPr sz="2400">
                <a:solidFill>
                  <a:schemeClr val="tx1">
                    <a:tint val="75000"/>
                  </a:schemeClr>
                </a:solidFill>
              </a:defRPr>
            </a:lvl2pPr>
            <a:lvl3pPr marL="1219200" indent="0">
              <a:buNone/>
              <a:defRPr sz="2200">
                <a:solidFill>
                  <a:schemeClr val="tx1">
                    <a:tint val="75000"/>
                  </a:schemeClr>
                </a:solidFill>
              </a:defRPr>
            </a:lvl3pPr>
            <a:lvl4pPr marL="1828800" indent="0">
              <a:buNone/>
              <a:defRPr sz="1900">
                <a:solidFill>
                  <a:schemeClr val="tx1">
                    <a:tint val="75000"/>
                  </a:schemeClr>
                </a:solidFill>
              </a:defRPr>
            </a:lvl4pPr>
            <a:lvl5pPr marL="2438400" indent="0">
              <a:buNone/>
              <a:defRPr sz="1900">
                <a:solidFill>
                  <a:schemeClr val="tx1">
                    <a:tint val="75000"/>
                  </a:schemeClr>
                </a:solidFill>
              </a:defRPr>
            </a:lvl5pPr>
            <a:lvl6pPr marL="3048000" indent="0">
              <a:buNone/>
              <a:defRPr sz="1900">
                <a:solidFill>
                  <a:schemeClr val="tx1">
                    <a:tint val="75000"/>
                  </a:schemeClr>
                </a:solidFill>
              </a:defRPr>
            </a:lvl6pPr>
            <a:lvl7pPr marL="3657600" indent="0">
              <a:buNone/>
              <a:defRPr sz="1900">
                <a:solidFill>
                  <a:schemeClr val="tx1">
                    <a:tint val="75000"/>
                  </a:schemeClr>
                </a:solidFill>
              </a:defRPr>
            </a:lvl7pPr>
            <a:lvl8pPr marL="4267200" indent="0">
              <a:buNone/>
              <a:defRPr sz="1900">
                <a:solidFill>
                  <a:schemeClr val="tx1">
                    <a:tint val="75000"/>
                  </a:schemeClr>
                </a:solidFill>
              </a:defRPr>
            </a:lvl8pPr>
            <a:lvl9pPr marL="4876800" indent="0">
              <a:buNone/>
              <a:defRPr sz="19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a:defRPr/>
            </a:pPr>
            <a:fld id="{814779EE-1E16-4CC5-A459-C716090F6017}" type="datetime1">
              <a:rPr lang="en-US" altLang="zh-CN" smtClean="0">
                <a:solidFill>
                  <a:prstClr val="black">
                    <a:tint val="75000"/>
                  </a:prstClr>
                </a:solidFill>
              </a:rPr>
              <a:t>1/10/2021</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dirty="0">
              <a:solidFill>
                <a:prstClr val="black">
                  <a:tint val="75000"/>
                </a:prstClr>
              </a:solidFill>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522" y="1600572"/>
            <a:ext cx="5384099" cy="4527011"/>
          </a:xfrm>
        </p:spPr>
        <p:txBody>
          <a:bodyPr/>
          <a:lstStyle>
            <a:lvl1pPr>
              <a:defRPr sz="38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6794" y="1600572"/>
            <a:ext cx="5384099" cy="4527011"/>
          </a:xfrm>
        </p:spPr>
        <p:txBody>
          <a:bodyPr/>
          <a:lstStyle>
            <a:lvl1pPr>
              <a:defRPr sz="38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pPr>
              <a:defRPr/>
            </a:pPr>
            <a:fld id="{A3311C9F-D64E-4824-A709-CF61DE4E0BDD}" type="datetime1">
              <a:rPr lang="en-US" altLang="zh-CN" smtClean="0">
                <a:solidFill>
                  <a:prstClr val="black">
                    <a:tint val="75000"/>
                  </a:prstClr>
                </a:solidFill>
              </a:rPr>
              <a:t>1/10/2021</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dirty="0">
              <a:solidFill>
                <a:prstClr val="black">
                  <a:tint val="75000"/>
                </a:prstClr>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hasCustomPrompt="1"/>
          </p:nvPr>
        </p:nvSpPr>
        <p:spPr>
          <a:xfrm>
            <a:off x="838091" y="1826048"/>
            <a:ext cx="5180926" cy="4352346"/>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hasCustomPrompt="1"/>
          </p:nvPr>
        </p:nvSpPr>
        <p:spPr>
          <a:xfrm>
            <a:off x="6171396" y="1826048"/>
            <a:ext cx="5180926" cy="4352346"/>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4C4388EF-52D1-4258-9BE5-BCD010C7D4DE}" type="datetimeFigureOut">
              <a:rPr lang="zh-CN" altLang="en-US" smtClean="0"/>
              <a:t>2021/1/10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D3EE65E-57D2-4566-898C-4F2076833F8D}" type="slidenum">
              <a:rPr lang="zh-CN" altLang="en-US" smtClean="0"/>
              <a:t>‹#›</a:t>
            </a:fld>
            <a:endParaRPr lang="zh-CN" alt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522" y="1535469"/>
            <a:ext cx="5386216" cy="639911"/>
          </a:xfrm>
        </p:spPr>
        <p:txBody>
          <a:bodyPr anchor="b"/>
          <a:lstStyle>
            <a:lvl1pPr marL="0" indent="0">
              <a:buNone/>
              <a:defRPr sz="3200" b="1"/>
            </a:lvl1pPr>
            <a:lvl2pPr marL="609600" indent="0">
              <a:buNone/>
              <a:defRPr sz="2700" b="1"/>
            </a:lvl2pPr>
            <a:lvl3pPr marL="1219200" indent="0">
              <a:buNone/>
              <a:defRPr sz="2400" b="1"/>
            </a:lvl3pPr>
            <a:lvl4pPr marL="1828800" indent="0">
              <a:buNone/>
              <a:defRPr sz="2200" b="1"/>
            </a:lvl4pPr>
            <a:lvl5pPr marL="2438400" indent="0">
              <a:buNone/>
              <a:defRPr sz="2200" b="1"/>
            </a:lvl5pPr>
            <a:lvl6pPr marL="3048000" indent="0">
              <a:buNone/>
              <a:defRPr sz="2200" b="1"/>
            </a:lvl6pPr>
            <a:lvl7pPr marL="3657600" indent="0">
              <a:buNone/>
              <a:defRPr sz="2200" b="1"/>
            </a:lvl7pPr>
            <a:lvl8pPr marL="4267200" indent="0">
              <a:buNone/>
              <a:defRPr sz="2200" b="1"/>
            </a:lvl8pPr>
            <a:lvl9pPr marL="4876800" indent="0">
              <a:buNone/>
              <a:defRPr sz="2200" b="1"/>
            </a:lvl9pPr>
          </a:lstStyle>
          <a:p>
            <a:pPr lvl="0"/>
            <a:r>
              <a:rPr lang="en-US"/>
              <a:t>Click to edit Master text styles</a:t>
            </a:r>
          </a:p>
        </p:txBody>
      </p:sp>
      <p:sp>
        <p:nvSpPr>
          <p:cNvPr id="4" name="Content Placeholder 3"/>
          <p:cNvSpPr>
            <a:spLocks noGrp="1"/>
          </p:cNvSpPr>
          <p:nvPr>
            <p:ph sz="half" idx="2"/>
          </p:nvPr>
        </p:nvSpPr>
        <p:spPr>
          <a:xfrm>
            <a:off x="609522" y="2175380"/>
            <a:ext cx="5386216" cy="3952203"/>
          </a:xfrm>
        </p:spPr>
        <p:txBody>
          <a:bodyPr/>
          <a:lstStyle>
            <a:lvl1pPr>
              <a:defRPr sz="3200"/>
            </a:lvl1pPr>
            <a:lvl2pPr>
              <a:defRPr sz="2700"/>
            </a:lvl2pPr>
            <a:lvl3pPr>
              <a:defRPr sz="2400"/>
            </a:lvl3pPr>
            <a:lvl4pPr>
              <a:defRPr sz="2200"/>
            </a:lvl4pPr>
            <a:lvl5pPr>
              <a:defRPr sz="2200"/>
            </a:lvl5pPr>
            <a:lvl6pPr>
              <a:defRPr sz="2200"/>
            </a:lvl6pPr>
            <a:lvl7pPr>
              <a:defRPr sz="2200"/>
            </a:lvl7pPr>
            <a:lvl8pPr>
              <a:defRPr sz="2200"/>
            </a:lvl8pPr>
            <a:lvl9pPr>
              <a:defRPr sz="2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2567" y="1535469"/>
            <a:ext cx="5388332" cy="639911"/>
          </a:xfrm>
        </p:spPr>
        <p:txBody>
          <a:bodyPr anchor="b"/>
          <a:lstStyle>
            <a:lvl1pPr marL="0" indent="0">
              <a:buNone/>
              <a:defRPr sz="3200" b="1"/>
            </a:lvl1pPr>
            <a:lvl2pPr marL="609600" indent="0">
              <a:buNone/>
              <a:defRPr sz="2700" b="1"/>
            </a:lvl2pPr>
            <a:lvl3pPr marL="1219200" indent="0">
              <a:buNone/>
              <a:defRPr sz="2400" b="1"/>
            </a:lvl3pPr>
            <a:lvl4pPr marL="1828800" indent="0">
              <a:buNone/>
              <a:defRPr sz="2200" b="1"/>
            </a:lvl4pPr>
            <a:lvl5pPr marL="2438400" indent="0">
              <a:buNone/>
              <a:defRPr sz="2200" b="1"/>
            </a:lvl5pPr>
            <a:lvl6pPr marL="3048000" indent="0">
              <a:buNone/>
              <a:defRPr sz="2200" b="1"/>
            </a:lvl6pPr>
            <a:lvl7pPr marL="3657600" indent="0">
              <a:buNone/>
              <a:defRPr sz="2200" b="1"/>
            </a:lvl7pPr>
            <a:lvl8pPr marL="4267200" indent="0">
              <a:buNone/>
              <a:defRPr sz="2200" b="1"/>
            </a:lvl8pPr>
            <a:lvl9pPr marL="4876800" indent="0">
              <a:buNone/>
              <a:defRPr sz="2200" b="1"/>
            </a:lvl9pPr>
          </a:lstStyle>
          <a:p>
            <a:pPr lvl="0"/>
            <a:r>
              <a:rPr lang="en-US"/>
              <a:t>Click to edit Master text styles</a:t>
            </a:r>
          </a:p>
        </p:txBody>
      </p:sp>
      <p:sp>
        <p:nvSpPr>
          <p:cNvPr id="6" name="Content Placeholder 5"/>
          <p:cNvSpPr>
            <a:spLocks noGrp="1"/>
          </p:cNvSpPr>
          <p:nvPr>
            <p:ph sz="quarter" idx="4"/>
          </p:nvPr>
        </p:nvSpPr>
        <p:spPr>
          <a:xfrm>
            <a:off x="6192567" y="2175380"/>
            <a:ext cx="5388332" cy="3952203"/>
          </a:xfrm>
        </p:spPr>
        <p:txBody>
          <a:bodyPr/>
          <a:lstStyle>
            <a:lvl1pPr>
              <a:defRPr sz="3200"/>
            </a:lvl1pPr>
            <a:lvl2pPr>
              <a:defRPr sz="2700"/>
            </a:lvl2pPr>
            <a:lvl3pPr>
              <a:defRPr sz="2400"/>
            </a:lvl3pPr>
            <a:lvl4pPr>
              <a:defRPr sz="2200"/>
            </a:lvl4pPr>
            <a:lvl5pPr>
              <a:defRPr sz="2200"/>
            </a:lvl5pPr>
            <a:lvl6pPr>
              <a:defRPr sz="2200"/>
            </a:lvl6pPr>
            <a:lvl7pPr>
              <a:defRPr sz="2200"/>
            </a:lvl7pPr>
            <a:lvl8pPr>
              <a:defRPr sz="2200"/>
            </a:lvl8pPr>
            <a:lvl9pPr>
              <a:defRPr sz="2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pPr>
              <a:defRPr/>
            </a:pPr>
            <a:fld id="{0A4318BD-B3C6-4D4B-B871-C29490A2E55A}" type="datetime1">
              <a:rPr lang="en-US" altLang="zh-CN" smtClean="0">
                <a:solidFill>
                  <a:prstClr val="black">
                    <a:tint val="75000"/>
                  </a:prstClr>
                </a:solidFill>
              </a:rPr>
              <a:t>1/10/2021</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pPr>
              <a:defRPr/>
            </a:pPr>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dirty="0">
              <a:solidFill>
                <a:prstClr val="black">
                  <a:tint val="75000"/>
                </a:prstClr>
              </a:solidFill>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pPr>
              <a:defRPr/>
            </a:pPr>
            <a:fld id="{E14CAFC4-799C-4CDE-B92B-8C262F06CF3E}" type="datetime1">
              <a:rPr lang="en-US" altLang="zh-CN" smtClean="0">
                <a:solidFill>
                  <a:prstClr val="black">
                    <a:tint val="75000"/>
                  </a:prstClr>
                </a:solidFill>
              </a:rPr>
              <a:t>1/10/2021</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pPr>
              <a:defRPr/>
            </a:pPr>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dirty="0">
              <a:solidFill>
                <a:prstClr val="black">
                  <a:tint val="75000"/>
                </a:prstClr>
              </a:solidFill>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圆角矩形 4"/>
          <p:cNvSpPr/>
          <p:nvPr userDrawn="1"/>
        </p:nvSpPr>
        <p:spPr>
          <a:xfrm>
            <a:off x="1139485" y="1031497"/>
            <a:ext cx="9911444" cy="42900"/>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sp>
        <p:nvSpPr>
          <p:cNvPr id="6" name="圆角矩形 5"/>
          <p:cNvSpPr/>
          <p:nvPr userDrawn="1"/>
        </p:nvSpPr>
        <p:spPr>
          <a:xfrm>
            <a:off x="5899289" y="6453393"/>
            <a:ext cx="391838" cy="22015"/>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sp>
        <p:nvSpPr>
          <p:cNvPr id="7" name="日期占位符 6"/>
          <p:cNvSpPr>
            <a:spLocks noGrp="1"/>
          </p:cNvSpPr>
          <p:nvPr>
            <p:ph type="dt" sz="half" idx="10"/>
          </p:nvPr>
        </p:nvSpPr>
        <p:spPr/>
        <p:txBody>
          <a:bodyPr/>
          <a:lstStyle/>
          <a:p>
            <a:pPr>
              <a:defRPr/>
            </a:pPr>
            <a:fld id="{3E729073-8FFE-4F18-B513-07581FC6638E}" type="datetime1">
              <a:rPr lang="en-US" altLang="zh-CN" smtClean="0">
                <a:solidFill>
                  <a:prstClr val="black">
                    <a:tint val="75000"/>
                  </a:prstClr>
                </a:solidFill>
              </a:rPr>
              <a:t>1/10/2021</a:t>
            </a:fld>
            <a:endParaRPr lang="en-US" dirty="0">
              <a:solidFill>
                <a:prstClr val="black">
                  <a:tint val="75000"/>
                </a:prstClr>
              </a:solidFill>
            </a:endParaRPr>
          </a:p>
        </p:txBody>
      </p:sp>
      <p:sp>
        <p:nvSpPr>
          <p:cNvPr id="9" name="灯片编号占位符 8"/>
          <p:cNvSpPr>
            <a:spLocks noGrp="1"/>
          </p:cNvSpPr>
          <p:nvPr>
            <p:ph type="sldNum" sz="quarter" idx="12"/>
          </p:nvPr>
        </p:nvSpPr>
        <p:spPr>
          <a:xfrm>
            <a:off x="4672992" y="6397708"/>
            <a:ext cx="2844430" cy="365210"/>
          </a:xfrm>
        </p:spPr>
        <p:txBody>
          <a:bodyPr/>
          <a:lstStyle>
            <a:lvl1pPr algn="ctr">
              <a:defRPr>
                <a:latin typeface="ITC Avant Garde Std Bk" panose="020B0502020202020204" pitchFamily="34" charset="0"/>
              </a:defRPr>
            </a:lvl1pPr>
          </a:lstStyle>
          <a:p>
            <a:pPr>
              <a:defRPr/>
            </a:pPr>
            <a:fld id="{601EE9E8-4134-49B0-9AA7-3089E6521627}" type="slidenum">
              <a:rPr lang="en-US" smtClean="0">
                <a:solidFill>
                  <a:prstClr val="black">
                    <a:tint val="75000"/>
                  </a:prstClr>
                </a:solidFill>
              </a:rPr>
              <a:t>‹#›</a:t>
            </a:fld>
            <a:endParaRPr lang="en-US" dirty="0">
              <a:solidFill>
                <a:prstClr val="black">
                  <a:tint val="75000"/>
                </a:prstClr>
              </a:solidFill>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24" y="273113"/>
            <a:ext cx="4010562" cy="1162320"/>
          </a:xfrm>
        </p:spPr>
        <p:txBody>
          <a:bodyPr anchor="b"/>
          <a:lstStyle>
            <a:lvl1pPr algn="l">
              <a:defRPr sz="2700" b="1"/>
            </a:lvl1pPr>
          </a:lstStyle>
          <a:p>
            <a:r>
              <a:rPr lang="en-US"/>
              <a:t>Click to edit Master title style</a:t>
            </a:r>
          </a:p>
        </p:txBody>
      </p:sp>
      <p:sp>
        <p:nvSpPr>
          <p:cNvPr id="3" name="Content Placeholder 2"/>
          <p:cNvSpPr>
            <a:spLocks noGrp="1"/>
          </p:cNvSpPr>
          <p:nvPr>
            <p:ph idx="1"/>
          </p:nvPr>
        </p:nvSpPr>
        <p:spPr>
          <a:xfrm>
            <a:off x="4766113" y="273117"/>
            <a:ext cx="6814780" cy="5854468"/>
          </a:xfrm>
        </p:spPr>
        <p:txBody>
          <a:bodyPr/>
          <a:lstStyle>
            <a:lvl1pPr>
              <a:defRPr sz="4300"/>
            </a:lvl1pPr>
            <a:lvl2pPr>
              <a:defRPr sz="3800"/>
            </a:lvl2pPr>
            <a:lvl3pPr>
              <a:defRPr sz="3200"/>
            </a:lvl3pPr>
            <a:lvl4pPr>
              <a:defRPr sz="2700"/>
            </a:lvl4pPr>
            <a:lvl5pPr>
              <a:defRPr sz="2700"/>
            </a:lvl5pPr>
            <a:lvl6pPr>
              <a:defRPr sz="2700"/>
            </a:lvl6pPr>
            <a:lvl7pPr>
              <a:defRPr sz="2700"/>
            </a:lvl7pPr>
            <a:lvl8pPr>
              <a:defRPr sz="2700"/>
            </a:lvl8pPr>
            <a:lvl9pPr>
              <a:defRPr sz="2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524" y="1435437"/>
            <a:ext cx="4010562" cy="4692149"/>
          </a:xfrm>
        </p:spPr>
        <p:txBody>
          <a:bodyPr/>
          <a:lstStyle>
            <a:lvl1pPr marL="0" indent="0">
              <a:buNone/>
              <a:defRPr sz="1900"/>
            </a:lvl1pPr>
            <a:lvl2pPr marL="609600" indent="0">
              <a:buNone/>
              <a:defRPr sz="1600"/>
            </a:lvl2pPr>
            <a:lvl3pPr marL="1219200" indent="0">
              <a:buNone/>
              <a:defRPr sz="1400"/>
            </a:lvl3pPr>
            <a:lvl4pPr marL="1828800" indent="0">
              <a:buNone/>
              <a:defRPr sz="1200"/>
            </a:lvl4pPr>
            <a:lvl5pPr marL="2438400" indent="0">
              <a:buNone/>
              <a:defRPr sz="1200"/>
            </a:lvl5pPr>
            <a:lvl6pPr marL="3048000" indent="0">
              <a:buNone/>
              <a:defRPr sz="1200"/>
            </a:lvl6pPr>
            <a:lvl7pPr marL="3657600" indent="0">
              <a:buNone/>
              <a:defRPr sz="1200"/>
            </a:lvl7pPr>
            <a:lvl8pPr marL="4267200" indent="0">
              <a:buNone/>
              <a:defRPr sz="1200"/>
            </a:lvl8pPr>
            <a:lvl9pPr marL="4876800"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fld id="{43C7FCF6-76BD-4495-B08F-4C059D2BA31F}" type="datetime1">
              <a:rPr lang="en-US" altLang="zh-CN" smtClean="0">
                <a:solidFill>
                  <a:prstClr val="black">
                    <a:tint val="75000"/>
                  </a:prstClr>
                </a:solidFill>
              </a:rPr>
              <a:t>1/10/2021</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dirty="0">
              <a:solidFill>
                <a:prstClr val="black">
                  <a:tint val="75000"/>
                </a:prstClr>
              </a:solidFill>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406" y="4801714"/>
            <a:ext cx="7314248" cy="566870"/>
          </a:xfrm>
        </p:spPr>
        <p:txBody>
          <a:bodyPr anchor="b"/>
          <a:lstStyle>
            <a:lvl1pPr algn="l">
              <a:defRPr sz="2700" b="1"/>
            </a:lvl1pPr>
          </a:lstStyle>
          <a:p>
            <a:r>
              <a:rPr lang="en-US"/>
              <a:t>Click to edit Master title style</a:t>
            </a:r>
          </a:p>
        </p:txBody>
      </p:sp>
      <p:sp>
        <p:nvSpPr>
          <p:cNvPr id="3" name="Picture Placeholder 2"/>
          <p:cNvSpPr>
            <a:spLocks noGrp="1"/>
          </p:cNvSpPr>
          <p:nvPr>
            <p:ph type="pic" idx="1"/>
          </p:nvPr>
        </p:nvSpPr>
        <p:spPr>
          <a:xfrm>
            <a:off x="2389406" y="612918"/>
            <a:ext cx="7314248" cy="4115753"/>
          </a:xfrm>
        </p:spPr>
        <p:txBody>
          <a:bodyPr/>
          <a:lstStyle>
            <a:lvl1pPr marL="0" indent="0">
              <a:buNone/>
              <a:defRPr sz="4300"/>
            </a:lvl1pPr>
            <a:lvl2pPr marL="609600" indent="0">
              <a:buNone/>
              <a:defRPr sz="3800"/>
            </a:lvl2pPr>
            <a:lvl3pPr marL="1219200" indent="0">
              <a:buNone/>
              <a:defRPr sz="3200"/>
            </a:lvl3pPr>
            <a:lvl4pPr marL="1828800" indent="0">
              <a:buNone/>
              <a:defRPr sz="2700"/>
            </a:lvl4pPr>
            <a:lvl5pPr marL="2438400" indent="0">
              <a:buNone/>
              <a:defRPr sz="2700"/>
            </a:lvl5pPr>
            <a:lvl6pPr marL="3048000" indent="0">
              <a:buNone/>
              <a:defRPr sz="2700"/>
            </a:lvl6pPr>
            <a:lvl7pPr marL="3657600" indent="0">
              <a:buNone/>
              <a:defRPr sz="2700"/>
            </a:lvl7pPr>
            <a:lvl8pPr marL="4267200" indent="0">
              <a:buNone/>
              <a:defRPr sz="2700"/>
            </a:lvl8pPr>
            <a:lvl9pPr marL="4876800" indent="0">
              <a:buNone/>
              <a:defRPr sz="2700"/>
            </a:lvl9pPr>
          </a:lstStyle>
          <a:p>
            <a:endParaRPr lang="en-US" dirty="0"/>
          </a:p>
        </p:txBody>
      </p:sp>
      <p:sp>
        <p:nvSpPr>
          <p:cNvPr id="4" name="Text Placeholder 3"/>
          <p:cNvSpPr>
            <a:spLocks noGrp="1"/>
          </p:cNvSpPr>
          <p:nvPr>
            <p:ph type="body" sz="half" idx="2"/>
          </p:nvPr>
        </p:nvSpPr>
        <p:spPr>
          <a:xfrm>
            <a:off x="2389406" y="5368584"/>
            <a:ext cx="7314248" cy="805049"/>
          </a:xfrm>
        </p:spPr>
        <p:txBody>
          <a:bodyPr/>
          <a:lstStyle>
            <a:lvl1pPr marL="0" indent="0">
              <a:buNone/>
              <a:defRPr sz="1900"/>
            </a:lvl1pPr>
            <a:lvl2pPr marL="609600" indent="0">
              <a:buNone/>
              <a:defRPr sz="1600"/>
            </a:lvl2pPr>
            <a:lvl3pPr marL="1219200" indent="0">
              <a:buNone/>
              <a:defRPr sz="1400"/>
            </a:lvl3pPr>
            <a:lvl4pPr marL="1828800" indent="0">
              <a:buNone/>
              <a:defRPr sz="1200"/>
            </a:lvl4pPr>
            <a:lvl5pPr marL="2438400" indent="0">
              <a:buNone/>
              <a:defRPr sz="1200"/>
            </a:lvl5pPr>
            <a:lvl6pPr marL="3048000" indent="0">
              <a:buNone/>
              <a:defRPr sz="1200"/>
            </a:lvl6pPr>
            <a:lvl7pPr marL="3657600" indent="0">
              <a:buNone/>
              <a:defRPr sz="1200"/>
            </a:lvl7pPr>
            <a:lvl8pPr marL="4267200" indent="0">
              <a:buNone/>
              <a:defRPr sz="1200"/>
            </a:lvl8pPr>
            <a:lvl9pPr marL="4876800"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fld id="{E257577C-F53D-4BB9-9408-EB84DEB3CD80}" type="datetime1">
              <a:rPr lang="en-US" altLang="zh-CN" smtClean="0">
                <a:solidFill>
                  <a:prstClr val="black">
                    <a:tint val="75000"/>
                  </a:prstClr>
                </a:solidFill>
              </a:rPr>
              <a:t>1/10/2021</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dirty="0">
              <a:solidFill>
                <a:prstClr val="black">
                  <a:tint val="75000"/>
                </a:prstClr>
              </a:solidFill>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fld id="{77D58058-BD14-4845-947D-4A9B79A00D09}" type="datetime1">
              <a:rPr lang="en-US" altLang="zh-CN" smtClean="0">
                <a:solidFill>
                  <a:prstClr val="black">
                    <a:tint val="75000"/>
                  </a:prstClr>
                </a:solidFill>
              </a:rPr>
              <a:t>1/10/2021</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dirty="0">
              <a:solidFill>
                <a:prstClr val="black">
                  <a:tint val="75000"/>
                </a:prstClr>
              </a:solidFill>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8050" y="274704"/>
            <a:ext cx="2742843" cy="585288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522" y="274704"/>
            <a:ext cx="8025355" cy="585288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fld id="{18ECB469-C949-4E3F-B0CB-0C15DA7B7F92}" type="datetime1">
              <a:rPr lang="en-US" altLang="zh-CN" smtClean="0">
                <a:solidFill>
                  <a:prstClr val="black">
                    <a:tint val="75000"/>
                  </a:prstClr>
                </a:solidFill>
              </a:rPr>
              <a:t>1/10/2021</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dirty="0">
              <a:solidFill>
                <a:prstClr val="black">
                  <a:tint val="75000"/>
                </a:prstClr>
              </a:solidFill>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680" y="365211"/>
            <a:ext cx="10514231" cy="1325870"/>
          </a:xfrm>
        </p:spPr>
        <p:txBody>
          <a:bodyPr/>
          <a:lstStyle/>
          <a:p>
            <a:r>
              <a:rPr lang="zh-CN" altLang="en-US"/>
              <a:t>单击此处编辑母版标题样式</a:t>
            </a:r>
          </a:p>
        </p:txBody>
      </p:sp>
      <p:sp>
        <p:nvSpPr>
          <p:cNvPr id="3" name="文本占位符 2"/>
          <p:cNvSpPr>
            <a:spLocks noGrp="1"/>
          </p:cNvSpPr>
          <p:nvPr>
            <p:ph type="body" idx="1" hasCustomPrompt="1"/>
          </p:nvPr>
        </p:nvSpPr>
        <p:spPr>
          <a:xfrm>
            <a:off x="839679" y="1681553"/>
            <a:ext cx="5157116" cy="82410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hasCustomPrompt="1"/>
          </p:nvPr>
        </p:nvSpPr>
        <p:spPr>
          <a:xfrm>
            <a:off x="839679" y="2505656"/>
            <a:ext cx="5157116" cy="3685441"/>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hasCustomPrompt="1"/>
          </p:nvPr>
        </p:nvSpPr>
        <p:spPr>
          <a:xfrm>
            <a:off x="6171398" y="1681553"/>
            <a:ext cx="5182513" cy="82410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hasCustomPrompt="1"/>
          </p:nvPr>
        </p:nvSpPr>
        <p:spPr>
          <a:xfrm>
            <a:off x="6171398" y="2505656"/>
            <a:ext cx="5182513" cy="3685441"/>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4C4388EF-52D1-4258-9BE5-BCD010C7D4DE}" type="datetimeFigureOut">
              <a:rPr lang="zh-CN" altLang="en-US" smtClean="0"/>
              <a:t>2021/1/10</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3D3EE65E-57D2-4566-898C-4F2076833F8D}"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4C4388EF-52D1-4258-9BE5-BCD010C7D4DE}" type="datetimeFigureOut">
              <a:rPr lang="zh-CN" altLang="en-US" smtClean="0"/>
              <a:t>2021/1/10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D3EE65E-57D2-4566-898C-4F2076833F8D}"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C4388EF-52D1-4258-9BE5-BCD010C7D4DE}" type="datetimeFigureOut">
              <a:rPr lang="zh-CN" altLang="en-US" smtClean="0"/>
              <a:t>2021/1/10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D3EE65E-57D2-4566-898C-4F2076833F8D}"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679" y="457307"/>
            <a:ext cx="3931725" cy="1600571"/>
          </a:xfrm>
        </p:spPr>
        <p:txBody>
          <a:bodyPr anchor="b"/>
          <a:lstStyle>
            <a:lvl1pPr>
              <a:defRPr sz="3200"/>
            </a:lvl1pPr>
          </a:lstStyle>
          <a:p>
            <a:r>
              <a:rPr lang="zh-CN" altLang="en-US"/>
              <a:t>单击此处编辑母版标题样式</a:t>
            </a:r>
          </a:p>
        </p:txBody>
      </p:sp>
      <p:sp>
        <p:nvSpPr>
          <p:cNvPr id="3" name="内容占位符 2"/>
          <p:cNvSpPr>
            <a:spLocks noGrp="1"/>
          </p:cNvSpPr>
          <p:nvPr>
            <p:ph idx="1" hasCustomPrompt="1"/>
          </p:nvPr>
        </p:nvSpPr>
        <p:spPr>
          <a:xfrm>
            <a:off x="5182514" y="987654"/>
            <a:ext cx="6171397" cy="487475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hasCustomPrompt="1"/>
          </p:nvPr>
        </p:nvSpPr>
        <p:spPr>
          <a:xfrm>
            <a:off x="839679" y="2057877"/>
            <a:ext cx="3931725" cy="38124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4C4388EF-52D1-4258-9BE5-BCD010C7D4DE}" type="datetimeFigureOut">
              <a:rPr lang="zh-CN" altLang="en-US" smtClean="0"/>
              <a:t>2021/1/10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D3EE65E-57D2-4566-898C-4F2076833F8D}"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679" y="457307"/>
            <a:ext cx="3931725" cy="1600571"/>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2514" y="987654"/>
            <a:ext cx="6171397" cy="487475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679" y="2057877"/>
            <a:ext cx="3931725" cy="38124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4C4388EF-52D1-4258-9BE5-BCD010C7D4DE}" type="datetimeFigureOut">
              <a:rPr lang="zh-CN" altLang="en-US" smtClean="0"/>
              <a:t>2021/1/10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D3EE65E-57D2-4566-898C-4F2076833F8D}"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43.xml"/><Relationship Id="rId13" Type="http://schemas.openxmlformats.org/officeDocument/2006/relationships/slideLayout" Target="../slideLayouts/slideLayout48.xml"/><Relationship Id="rId3" Type="http://schemas.openxmlformats.org/officeDocument/2006/relationships/slideLayout" Target="../slideLayouts/slideLayout38.xml"/><Relationship Id="rId7" Type="http://schemas.openxmlformats.org/officeDocument/2006/relationships/slideLayout" Target="../slideLayouts/slideLayout42.xml"/><Relationship Id="rId12" Type="http://schemas.openxmlformats.org/officeDocument/2006/relationships/slideLayout" Target="../slideLayouts/slideLayout47.xml"/><Relationship Id="rId2" Type="http://schemas.openxmlformats.org/officeDocument/2006/relationships/slideLayout" Target="../slideLayouts/slideLayout37.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5" Type="http://schemas.openxmlformats.org/officeDocument/2006/relationships/slideLayout" Target="../slideLayouts/slideLayout40.xml"/><Relationship Id="rId15" Type="http://schemas.openxmlformats.org/officeDocument/2006/relationships/image" Target="../media/image1.jpeg"/><Relationship Id="rId10" Type="http://schemas.openxmlformats.org/officeDocument/2006/relationships/slideLayout" Target="../slideLayouts/slideLayout45.xml"/><Relationship Id="rId4" Type="http://schemas.openxmlformats.org/officeDocument/2006/relationships/slideLayout" Target="../slideLayouts/slideLayout39.xml"/><Relationship Id="rId9" Type="http://schemas.openxmlformats.org/officeDocument/2006/relationships/slideLayout" Target="../slideLayouts/slideLayout44.xml"/><Relationship Id="rId14" Type="http://schemas.openxmlformats.org/officeDocument/2006/relationships/theme" Target="../theme/theme10.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image" Target="../media/image2.png"/><Relationship Id="rId5" Type="http://schemas.openxmlformats.org/officeDocument/2006/relationships/image" Target="../media/image1.jpeg"/><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image" Target="../media/image2.png"/><Relationship Id="rId5" Type="http://schemas.openxmlformats.org/officeDocument/2006/relationships/image" Target="../media/image1.jpeg"/><Relationship Id="rId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20.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image" Target="../media/image2.png"/><Relationship Id="rId5" Type="http://schemas.openxmlformats.org/officeDocument/2006/relationships/image" Target="../media/image1.jpeg"/><Relationship Id="rId4"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slideLayout" Target="../slideLayouts/slideLayout22.xml"/><Relationship Id="rId1" Type="http://schemas.openxmlformats.org/officeDocument/2006/relationships/slideLayout" Target="../slideLayouts/slideLayout21.xml"/><Relationship Id="rId6" Type="http://schemas.openxmlformats.org/officeDocument/2006/relationships/image" Target="../media/image2.png"/><Relationship Id="rId5" Type="http://schemas.openxmlformats.org/officeDocument/2006/relationships/image" Target="../media/image1.jpeg"/><Relationship Id="rId4"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26.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image" Target="../media/image2.png"/><Relationship Id="rId5" Type="http://schemas.openxmlformats.org/officeDocument/2006/relationships/image" Target="../media/image1.jpeg"/><Relationship Id="rId4" Type="http://schemas.openxmlformats.org/officeDocument/2006/relationships/theme" Target="../theme/theme6.xml"/></Relationships>
</file>

<file path=ppt/slideMasters/_rels/slideMaster7.xml.rels><?xml version="1.0" encoding="UTF-8" standalone="yes"?>
<Relationships xmlns="http://schemas.openxmlformats.org/package/2006/relationships"><Relationship Id="rId3" Type="http://schemas.openxmlformats.org/officeDocument/2006/relationships/slideLayout" Target="../slideLayouts/slideLayout29.xml"/><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image" Target="../media/image2.png"/><Relationship Id="rId5" Type="http://schemas.openxmlformats.org/officeDocument/2006/relationships/image" Target="../media/image1.jpeg"/><Relationship Id="rId4" Type="http://schemas.openxmlformats.org/officeDocument/2006/relationships/theme" Target="../theme/theme7.xml"/></Relationships>
</file>

<file path=ppt/slideMasters/_rels/slideMaster8.xml.rels><?xml version="1.0" encoding="UTF-8" standalone="yes"?>
<Relationships xmlns="http://schemas.openxmlformats.org/package/2006/relationships"><Relationship Id="rId3" Type="http://schemas.openxmlformats.org/officeDocument/2006/relationships/slideLayout" Target="../slideLayouts/slideLayout32.xml"/><Relationship Id="rId2" Type="http://schemas.openxmlformats.org/officeDocument/2006/relationships/slideLayout" Target="../slideLayouts/slideLayout31.xml"/><Relationship Id="rId1" Type="http://schemas.openxmlformats.org/officeDocument/2006/relationships/slideLayout" Target="../slideLayouts/slideLayout30.xml"/><Relationship Id="rId6" Type="http://schemas.openxmlformats.org/officeDocument/2006/relationships/image" Target="../media/image2.png"/><Relationship Id="rId5" Type="http://schemas.openxmlformats.org/officeDocument/2006/relationships/image" Target="../media/image1.jpeg"/><Relationship Id="rId4" Type="http://schemas.openxmlformats.org/officeDocument/2006/relationships/theme" Target="../theme/theme8.xml"/></Relationships>
</file>

<file path=ppt/slideMasters/_rels/slideMaster9.xml.rels><?xml version="1.0" encoding="UTF-8" standalone="yes"?>
<Relationships xmlns="http://schemas.openxmlformats.org/package/2006/relationships"><Relationship Id="rId3" Type="http://schemas.openxmlformats.org/officeDocument/2006/relationships/slideLayout" Target="../slideLayouts/slideLayout35.xml"/><Relationship Id="rId2" Type="http://schemas.openxmlformats.org/officeDocument/2006/relationships/slideLayout" Target="../slideLayouts/slideLayout34.xml"/><Relationship Id="rId1" Type="http://schemas.openxmlformats.org/officeDocument/2006/relationships/slideLayout" Target="../slideLayouts/slideLayout33.xml"/><Relationship Id="rId6" Type="http://schemas.openxmlformats.org/officeDocument/2006/relationships/image" Target="../media/image2.png"/><Relationship Id="rId5" Type="http://schemas.openxmlformats.org/officeDocument/2006/relationships/image" Target="../media/image1.jpeg"/><Relationship Id="rId4" Type="http://schemas.openxmlformats.org/officeDocument/2006/relationships/theme" Target="../theme/theme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092" y="365211"/>
            <a:ext cx="10514231" cy="1325870"/>
          </a:xfrm>
          <a:prstGeom prst="rect">
            <a:avLst/>
          </a:prstGeom>
        </p:spPr>
        <p:txBody>
          <a:bodyPr vert="horz" lIns="91436" tIns="45718" rIns="91436" bIns="45718" rtlCol="0" anchor="ctr">
            <a:normAutofit/>
          </a:bodyPr>
          <a:lstStyle/>
          <a:p>
            <a:r>
              <a:rPr lang="zh-CN" altLang="en-US"/>
              <a:t>单击此处编辑母版标题样式</a:t>
            </a:r>
          </a:p>
        </p:txBody>
      </p:sp>
      <p:sp>
        <p:nvSpPr>
          <p:cNvPr id="3" name="文本占位符 2"/>
          <p:cNvSpPr>
            <a:spLocks noGrp="1"/>
          </p:cNvSpPr>
          <p:nvPr>
            <p:ph type="body" idx="1"/>
          </p:nvPr>
        </p:nvSpPr>
        <p:spPr>
          <a:xfrm>
            <a:off x="838092" y="1826048"/>
            <a:ext cx="10514231" cy="4352346"/>
          </a:xfrm>
          <a:prstGeom prst="rect">
            <a:avLst/>
          </a:prstGeom>
        </p:spPr>
        <p:txBody>
          <a:bodyPr vert="horz" lIns="91436" tIns="45718" rIns="91436" bIns="45718"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092" y="6357823"/>
            <a:ext cx="2742843" cy="365210"/>
          </a:xfrm>
          <a:prstGeom prst="rect">
            <a:avLst/>
          </a:prstGeom>
        </p:spPr>
        <p:txBody>
          <a:bodyPr vert="horz" lIns="91436" tIns="45718" rIns="91436" bIns="45718" rtlCol="0" anchor="ctr"/>
          <a:lstStyle>
            <a:lvl1pPr algn="l">
              <a:defRPr sz="1200">
                <a:solidFill>
                  <a:schemeClr val="tx1">
                    <a:tint val="75000"/>
                  </a:schemeClr>
                </a:solidFill>
              </a:defRPr>
            </a:lvl1pPr>
          </a:lstStyle>
          <a:p>
            <a:fld id="{4C4388EF-52D1-4258-9BE5-BCD010C7D4DE}" type="datetimeFigureOut">
              <a:rPr lang="zh-CN" altLang="en-US" smtClean="0"/>
              <a:t>2021/1/10</a:t>
            </a:fld>
            <a:endParaRPr lang="zh-CN" altLang="en-US"/>
          </a:p>
        </p:txBody>
      </p:sp>
      <p:sp>
        <p:nvSpPr>
          <p:cNvPr id="5" name="页脚占位符 4"/>
          <p:cNvSpPr>
            <a:spLocks noGrp="1"/>
          </p:cNvSpPr>
          <p:nvPr>
            <p:ph type="ftr" sz="quarter" idx="3"/>
          </p:nvPr>
        </p:nvSpPr>
        <p:spPr>
          <a:xfrm>
            <a:off x="4038075" y="6357823"/>
            <a:ext cx="4114264" cy="365210"/>
          </a:xfrm>
          <a:prstGeom prst="rect">
            <a:avLst/>
          </a:prstGeom>
        </p:spPr>
        <p:txBody>
          <a:bodyPr vert="horz" lIns="91436" tIns="45718" rIns="91436" bIns="45718"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09480" y="6357823"/>
            <a:ext cx="2742843" cy="365210"/>
          </a:xfrm>
          <a:prstGeom prst="rect">
            <a:avLst/>
          </a:prstGeom>
        </p:spPr>
        <p:txBody>
          <a:bodyPr vert="horz" lIns="91436" tIns="45718" rIns="91436" bIns="45718" rtlCol="0" anchor="ctr"/>
          <a:lstStyle>
            <a:lvl1pPr algn="r">
              <a:defRPr sz="1200">
                <a:solidFill>
                  <a:schemeClr val="tx1">
                    <a:tint val="75000"/>
                  </a:schemeClr>
                </a:solidFill>
              </a:defRPr>
            </a:lvl1pPr>
          </a:lstStyle>
          <a:p>
            <a:fld id="{3D3EE65E-57D2-4566-898C-4F2076833F8D}"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521" y="274703"/>
            <a:ext cx="10971372" cy="1143265"/>
          </a:xfrm>
          <a:prstGeom prst="rect">
            <a:avLst/>
          </a:prstGeom>
        </p:spPr>
        <p:txBody>
          <a:bodyPr vert="horz" lIns="91436" tIns="45718" rIns="91436" bIns="45718" rtlCol="0" anchor="ctr">
            <a:normAutofit/>
          </a:bodyPr>
          <a:lstStyle/>
          <a:p>
            <a:r>
              <a:rPr lang="en-US" dirty="0"/>
              <a:t>Click to edit Master title style</a:t>
            </a:r>
          </a:p>
        </p:txBody>
      </p:sp>
      <p:sp>
        <p:nvSpPr>
          <p:cNvPr id="3" name="Text Placeholder 2"/>
          <p:cNvSpPr>
            <a:spLocks noGrp="1"/>
          </p:cNvSpPr>
          <p:nvPr>
            <p:ph type="body" idx="1"/>
          </p:nvPr>
        </p:nvSpPr>
        <p:spPr>
          <a:xfrm>
            <a:off x="609521" y="1600572"/>
            <a:ext cx="10971372" cy="4527011"/>
          </a:xfrm>
          <a:prstGeom prst="rect">
            <a:avLst/>
          </a:prstGeom>
        </p:spPr>
        <p:txBody>
          <a:bodyPr vert="horz" lIns="91436" tIns="45718" rIns="91436" bIns="45718"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521" y="6357825"/>
            <a:ext cx="2844430" cy="365210"/>
          </a:xfrm>
          <a:prstGeom prst="rect">
            <a:avLst/>
          </a:prstGeom>
        </p:spPr>
        <p:txBody>
          <a:bodyPr vert="horz" lIns="91436" tIns="45718" rIns="91436" bIns="45718" rtlCol="0" anchor="ctr"/>
          <a:lstStyle>
            <a:lvl1pPr algn="l">
              <a:defRPr sz="1600">
                <a:solidFill>
                  <a:schemeClr val="tx1">
                    <a:tint val="75000"/>
                  </a:schemeClr>
                </a:solidFill>
              </a:defRPr>
            </a:lvl1pPr>
          </a:lstStyle>
          <a:p>
            <a:pPr>
              <a:defRPr/>
            </a:pPr>
            <a:fld id="{9196EC2F-0988-4314-AD4B-24FF16D7B45E}" type="datetime1">
              <a:rPr lang="en-US" altLang="zh-CN" smtClean="0">
                <a:solidFill>
                  <a:prstClr val="black">
                    <a:tint val="75000"/>
                  </a:prstClr>
                </a:solidFill>
              </a:rPr>
              <a:t>1/10/2021</a:t>
            </a:fld>
            <a:endParaRPr lang="en-US" dirty="0">
              <a:solidFill>
                <a:prstClr val="black">
                  <a:tint val="75000"/>
                </a:prstClr>
              </a:solidFill>
            </a:endParaRPr>
          </a:p>
        </p:txBody>
      </p:sp>
      <p:sp>
        <p:nvSpPr>
          <p:cNvPr id="5" name="Footer Placeholder 4"/>
          <p:cNvSpPr>
            <a:spLocks noGrp="1"/>
          </p:cNvSpPr>
          <p:nvPr>
            <p:ph type="ftr" sz="quarter" idx="3"/>
          </p:nvPr>
        </p:nvSpPr>
        <p:spPr>
          <a:xfrm>
            <a:off x="4165059" y="6357825"/>
            <a:ext cx="3860297" cy="365210"/>
          </a:xfrm>
          <a:prstGeom prst="rect">
            <a:avLst/>
          </a:prstGeom>
        </p:spPr>
        <p:txBody>
          <a:bodyPr vert="horz" lIns="91436" tIns="45718" rIns="91436" bIns="45718" rtlCol="0" anchor="ctr"/>
          <a:lstStyle>
            <a:lvl1pPr algn="ctr">
              <a:defRPr sz="1600">
                <a:solidFill>
                  <a:schemeClr val="tx1">
                    <a:tint val="75000"/>
                  </a:schemeClr>
                </a:solidFill>
              </a:defRPr>
            </a:lvl1pPr>
          </a:lstStyle>
          <a:p>
            <a:pPr>
              <a:defRPr/>
            </a:pPr>
            <a:endParaRPr lang="en-US" dirty="0">
              <a:solidFill>
                <a:prstClr val="black">
                  <a:tint val="75000"/>
                </a:prstClr>
              </a:solidFill>
            </a:endParaRPr>
          </a:p>
        </p:txBody>
      </p:sp>
      <p:sp>
        <p:nvSpPr>
          <p:cNvPr id="6" name="Slide Number Placeholder 5"/>
          <p:cNvSpPr>
            <a:spLocks noGrp="1"/>
          </p:cNvSpPr>
          <p:nvPr>
            <p:ph type="sldNum" sz="quarter" idx="4"/>
          </p:nvPr>
        </p:nvSpPr>
        <p:spPr>
          <a:xfrm>
            <a:off x="8736463" y="6357825"/>
            <a:ext cx="2844430" cy="365210"/>
          </a:xfrm>
          <a:prstGeom prst="rect">
            <a:avLst/>
          </a:prstGeom>
        </p:spPr>
        <p:txBody>
          <a:bodyPr vert="horz" lIns="91436" tIns="45718" rIns="91436" bIns="45718" rtlCol="0" anchor="ctr"/>
          <a:lstStyle>
            <a:lvl1pPr algn="r">
              <a:defRPr sz="1600">
                <a:solidFill>
                  <a:schemeClr val="tx1">
                    <a:tint val="75000"/>
                  </a:schemeClr>
                </a:solidFill>
              </a:defRPr>
            </a:lvl1pPr>
          </a:lstStyle>
          <a:p>
            <a:pPr>
              <a:defRPr/>
            </a:pPr>
            <a:fld id="{601EE9E8-4134-49B0-9AA7-3089E6521627}" type="slidenum">
              <a:rPr lang="en-US" smtClean="0">
                <a:solidFill>
                  <a:prstClr val="black">
                    <a:tint val="75000"/>
                  </a:prstClr>
                </a:solidFill>
              </a:rPr>
              <a:t>‹#›</a:t>
            </a:fld>
            <a:endParaRPr lang="en-US" dirty="0">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 id="2147483704" r:id="rId12"/>
    <p:sldLayoutId id="2147483705" r:id="rId13"/>
  </p:sldLayoutIdLst>
  <p:hf hdr="0" ftr="0" dt="0"/>
  <p:txStyles>
    <p:titleStyle>
      <a:lvl1pPr algn="ctr" defTabSz="1218565" rtl="0" eaLnBrk="1" latinLnBrk="0" hangingPunct="1">
        <a:spcBef>
          <a:spcPct val="0"/>
        </a:spcBef>
        <a:buNone/>
        <a:defRPr sz="5900" kern="1200">
          <a:solidFill>
            <a:schemeClr val="tx1"/>
          </a:solidFill>
          <a:latin typeface="+mj-lt"/>
          <a:ea typeface="+mj-ea"/>
          <a:cs typeface="+mj-cs"/>
        </a:defRPr>
      </a:lvl1pPr>
    </p:titleStyle>
    <p:bodyStyle>
      <a:lvl1pPr marL="457200" indent="-457200" algn="l" defTabSz="1218565" rtl="0" eaLnBrk="1" latinLnBrk="0" hangingPunct="1">
        <a:spcBef>
          <a:spcPct val="20000"/>
        </a:spcBef>
        <a:buFont typeface="Arial" panose="020B0604020202020204" pitchFamily="34" charset="0"/>
        <a:buChar char="•"/>
        <a:defRPr sz="4300" kern="1200">
          <a:solidFill>
            <a:schemeClr val="tx1"/>
          </a:solidFill>
          <a:latin typeface="+mn-lt"/>
          <a:ea typeface="+mn-ea"/>
          <a:cs typeface="+mn-cs"/>
        </a:defRPr>
      </a:lvl1pPr>
      <a:lvl2pPr marL="990600" indent="-381000" algn="l" defTabSz="1218565" rtl="0" eaLnBrk="1" latinLnBrk="0" hangingPunct="1">
        <a:spcBef>
          <a:spcPct val="20000"/>
        </a:spcBef>
        <a:buFont typeface="Arial" panose="020B0604020202020204" pitchFamily="34" charset="0"/>
        <a:buChar char="–"/>
        <a:defRPr sz="3800" kern="1200">
          <a:solidFill>
            <a:schemeClr val="tx1"/>
          </a:solidFill>
          <a:latin typeface="+mn-lt"/>
          <a:ea typeface="+mn-ea"/>
          <a:cs typeface="+mn-cs"/>
        </a:defRPr>
      </a:lvl2pPr>
      <a:lvl3pPr marL="1524000" indent="-304800" algn="l" defTabSz="1218565"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4pPr>
      <a:lvl5pPr marL="27432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5pPr>
      <a:lvl6pPr marL="33528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6pPr>
      <a:lvl7pPr marL="39624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7pPr>
      <a:lvl8pPr marL="45720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8pPr>
      <a:lvl9pPr marL="51816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218565" rtl="0" eaLnBrk="1" latinLnBrk="0" hangingPunct="1">
        <a:defRPr sz="2400" kern="1200">
          <a:solidFill>
            <a:schemeClr val="tx1"/>
          </a:solidFill>
          <a:latin typeface="+mn-lt"/>
          <a:ea typeface="+mn-ea"/>
          <a:cs typeface="+mn-cs"/>
        </a:defRPr>
      </a:lvl1pPr>
      <a:lvl2pPr marL="609600" algn="l" defTabSz="1218565" rtl="0" eaLnBrk="1" latinLnBrk="0" hangingPunct="1">
        <a:defRPr sz="2400" kern="1200">
          <a:solidFill>
            <a:schemeClr val="tx1"/>
          </a:solidFill>
          <a:latin typeface="+mn-lt"/>
          <a:ea typeface="+mn-ea"/>
          <a:cs typeface="+mn-cs"/>
        </a:defRPr>
      </a:lvl2pPr>
      <a:lvl3pPr marL="1219200" algn="l" defTabSz="1218565" rtl="0" eaLnBrk="1" latinLnBrk="0" hangingPunct="1">
        <a:defRPr sz="2400" kern="1200">
          <a:solidFill>
            <a:schemeClr val="tx1"/>
          </a:solidFill>
          <a:latin typeface="+mn-lt"/>
          <a:ea typeface="+mn-ea"/>
          <a:cs typeface="+mn-cs"/>
        </a:defRPr>
      </a:lvl3pPr>
      <a:lvl4pPr marL="1828800" algn="l" defTabSz="1218565" rtl="0" eaLnBrk="1" latinLnBrk="0" hangingPunct="1">
        <a:defRPr sz="2400" kern="1200">
          <a:solidFill>
            <a:schemeClr val="tx1"/>
          </a:solidFill>
          <a:latin typeface="+mn-lt"/>
          <a:ea typeface="+mn-ea"/>
          <a:cs typeface="+mn-cs"/>
        </a:defRPr>
      </a:lvl4pPr>
      <a:lvl5pPr marL="2438400" algn="l" defTabSz="1218565" rtl="0" eaLnBrk="1" latinLnBrk="0" hangingPunct="1">
        <a:defRPr sz="2400" kern="1200">
          <a:solidFill>
            <a:schemeClr val="tx1"/>
          </a:solidFill>
          <a:latin typeface="+mn-lt"/>
          <a:ea typeface="+mn-ea"/>
          <a:cs typeface="+mn-cs"/>
        </a:defRPr>
      </a:lvl5pPr>
      <a:lvl6pPr marL="3048000" algn="l" defTabSz="1218565" rtl="0" eaLnBrk="1" latinLnBrk="0" hangingPunct="1">
        <a:defRPr sz="2400" kern="1200">
          <a:solidFill>
            <a:schemeClr val="tx1"/>
          </a:solidFill>
          <a:latin typeface="+mn-lt"/>
          <a:ea typeface="+mn-ea"/>
          <a:cs typeface="+mn-cs"/>
        </a:defRPr>
      </a:lvl6pPr>
      <a:lvl7pPr marL="3657600" algn="l" defTabSz="1218565" rtl="0" eaLnBrk="1" latinLnBrk="0" hangingPunct="1">
        <a:defRPr sz="2400" kern="1200">
          <a:solidFill>
            <a:schemeClr val="tx1"/>
          </a:solidFill>
          <a:latin typeface="+mn-lt"/>
          <a:ea typeface="+mn-ea"/>
          <a:cs typeface="+mn-cs"/>
        </a:defRPr>
      </a:lvl7pPr>
      <a:lvl8pPr marL="4267200" algn="l" defTabSz="1218565" rtl="0" eaLnBrk="1" latinLnBrk="0" hangingPunct="1">
        <a:defRPr sz="2400" kern="1200">
          <a:solidFill>
            <a:schemeClr val="tx1"/>
          </a:solidFill>
          <a:latin typeface="+mn-lt"/>
          <a:ea typeface="+mn-ea"/>
          <a:cs typeface="+mn-cs"/>
        </a:defRPr>
      </a:lvl8pPr>
      <a:lvl9pPr marL="4876800" algn="l" defTabSz="1218565"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5">
            <a:lum/>
          </a:blip>
          <a:srcRect/>
          <a:stretch>
            <a:fillRect/>
          </a:stretch>
        </a:blipFill>
        <a:effectLst/>
      </p:bgPr>
    </p:bg>
    <p:spTree>
      <p:nvGrpSpPr>
        <p:cNvPr id="1" name=""/>
        <p:cNvGrpSpPr/>
        <p:nvPr/>
      </p:nvGrpSpPr>
      <p:grpSpPr>
        <a:xfrm>
          <a:off x="0" y="0"/>
          <a:ext cx="0" cy="0"/>
          <a:chOff x="0" y="0"/>
          <a:chExt cx="0" cy="0"/>
        </a:xfrm>
      </p:grpSpPr>
      <p:pic>
        <p:nvPicPr>
          <p:cNvPr id="10" name="Picture 9" descr="hexa.png"/>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 y="0"/>
            <a:ext cx="12190413" cy="6859588"/>
          </a:xfrm>
          <a:prstGeom prst="rect">
            <a:avLst/>
          </a:prstGeom>
        </p:spPr>
      </p:pic>
      <p:sp>
        <p:nvSpPr>
          <p:cNvPr id="2" name="Title Placeholder 1"/>
          <p:cNvSpPr>
            <a:spLocks noGrp="1"/>
          </p:cNvSpPr>
          <p:nvPr>
            <p:ph type="title"/>
          </p:nvPr>
        </p:nvSpPr>
        <p:spPr>
          <a:xfrm>
            <a:off x="609521" y="355683"/>
            <a:ext cx="10971372" cy="1143265"/>
          </a:xfrm>
          <a:prstGeom prst="rect">
            <a:avLst/>
          </a:prstGeom>
        </p:spPr>
        <p:txBody>
          <a:bodyPr vert="horz" lIns="91436" tIns="45718" rIns="91436" bIns="45718" rtlCol="0" anchor="ctr">
            <a:normAutofit/>
          </a:bodyPr>
          <a:lstStyle/>
          <a:p>
            <a:r>
              <a:rPr lang="en-US" dirty="0"/>
              <a:t>Click to edit Master title style</a:t>
            </a:r>
          </a:p>
        </p:txBody>
      </p:sp>
      <p:sp>
        <p:nvSpPr>
          <p:cNvPr id="3" name="Text Placeholder 2"/>
          <p:cNvSpPr>
            <a:spLocks noGrp="1"/>
          </p:cNvSpPr>
          <p:nvPr>
            <p:ph type="body" idx="1"/>
          </p:nvPr>
        </p:nvSpPr>
        <p:spPr>
          <a:xfrm>
            <a:off x="609521" y="1600573"/>
            <a:ext cx="10971372" cy="4166564"/>
          </a:xfrm>
          <a:prstGeom prst="rect">
            <a:avLst/>
          </a:prstGeom>
        </p:spPr>
        <p:txBody>
          <a:bodyPr vert="horz" lIns="91436" tIns="45718" rIns="91436" bIns="45718"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Freeform 5"/>
          <p:cNvSpPr/>
          <p:nvPr userDrawn="1"/>
        </p:nvSpPr>
        <p:spPr bwMode="auto">
          <a:xfrm rot="5400000">
            <a:off x="11245248" y="6045087"/>
            <a:ext cx="541705" cy="4799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chemeClr val="bg1">
                  <a:lumMod val="97000"/>
                </a:schemeClr>
              </a:gs>
              <a:gs pos="2000">
                <a:schemeClr val="bg1">
                  <a:lumMod val="83000"/>
                </a:schemeClr>
              </a:gs>
            </a:gsLst>
            <a:lin ang="18900000" scaled="0"/>
            <a:tileRect/>
          </a:gradFill>
          <a:ln w="12700">
            <a:gradFill flip="none" rotWithShape="1">
              <a:gsLst>
                <a:gs pos="0">
                  <a:schemeClr val="bg1"/>
                </a:gs>
                <a:gs pos="100000">
                  <a:schemeClr val="bg1">
                    <a:lumMod val="80000"/>
                  </a:schemeClr>
                </a:gs>
              </a:gsLst>
              <a:lin ang="18900000" scaled="0"/>
              <a:tileRect/>
            </a:gradFill>
          </a:ln>
          <a:effectLst>
            <a:outerShdw blurRad="165100" dist="76200" dir="2700000" algn="tl" rotWithShape="0">
              <a:prstClr val="black">
                <a:alpha val="30000"/>
              </a:prstClr>
            </a:outerShdw>
          </a:effectLst>
        </p:spPr>
        <p:txBody>
          <a:bodyPr vert="horz" wrap="square" lIns="91436" tIns="45718" rIns="91436" bIns="45718"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
        <p:nvSpPr>
          <p:cNvPr id="4" name="Date Placeholder 3"/>
          <p:cNvSpPr>
            <a:spLocks noGrp="1"/>
          </p:cNvSpPr>
          <p:nvPr>
            <p:ph type="dt" sz="half" idx="2"/>
          </p:nvPr>
        </p:nvSpPr>
        <p:spPr>
          <a:xfrm>
            <a:off x="8939636" y="177842"/>
            <a:ext cx="2844430" cy="365210"/>
          </a:xfrm>
          <a:prstGeom prst="rect">
            <a:avLst/>
          </a:prstGeom>
        </p:spPr>
        <p:txBody>
          <a:bodyPr vert="horz" lIns="91436" tIns="45718" rIns="91436" bIns="45718" rtlCol="0" anchor="ctr"/>
          <a:lstStyle>
            <a:lvl1pPr algn="l">
              <a:defRPr sz="1600">
                <a:solidFill>
                  <a:schemeClr val="tx1">
                    <a:tint val="75000"/>
                  </a:schemeClr>
                </a:solidFill>
              </a:defRPr>
            </a:lvl1pPr>
          </a:lstStyle>
          <a:p>
            <a:pPr>
              <a:defRPr/>
            </a:pPr>
            <a:fld id="{A6620504-D840-6A40-90BC-6F3747762FA2}" type="datetime1">
              <a:rPr lang="en-US" smtClean="0">
                <a:solidFill>
                  <a:prstClr val="black">
                    <a:tint val="75000"/>
                  </a:prstClr>
                </a:solidFill>
              </a:rPr>
              <a:t>1/10/2021</a:t>
            </a:fld>
            <a:endParaRPr lang="en-US" dirty="0">
              <a:solidFill>
                <a:prstClr val="black">
                  <a:tint val="75000"/>
                </a:prstClr>
              </a:solidFill>
            </a:endParaRPr>
          </a:p>
        </p:txBody>
      </p:sp>
      <p:sp>
        <p:nvSpPr>
          <p:cNvPr id="5" name="Footer Placeholder 4"/>
          <p:cNvSpPr>
            <a:spLocks noGrp="1"/>
          </p:cNvSpPr>
          <p:nvPr>
            <p:ph type="ftr" sz="quarter" idx="3"/>
          </p:nvPr>
        </p:nvSpPr>
        <p:spPr>
          <a:xfrm>
            <a:off x="4165059" y="6334005"/>
            <a:ext cx="3860297" cy="365210"/>
          </a:xfrm>
          <a:prstGeom prst="rect">
            <a:avLst/>
          </a:prstGeom>
        </p:spPr>
        <p:txBody>
          <a:bodyPr vert="horz" lIns="91436" tIns="45718" rIns="91436" bIns="45718" rtlCol="0" anchor="ctr"/>
          <a:lstStyle>
            <a:lvl1pPr algn="ctr">
              <a:defRPr sz="1600">
                <a:solidFill>
                  <a:schemeClr val="bg1">
                    <a:lumMod val="65000"/>
                  </a:schemeClr>
                </a:solidFill>
              </a:defRPr>
            </a:lvl1pPr>
          </a:lstStyle>
          <a:p>
            <a:pPr>
              <a:defRPr/>
            </a:pPr>
            <a:r>
              <a:rPr lang="en-US">
                <a:solidFill>
                  <a:prstClr val="white">
                    <a:lumMod val="65000"/>
                  </a:prstClr>
                </a:solidFill>
              </a:rPr>
              <a:t>WWW.DESIGNERSPARADISE.COM</a:t>
            </a:r>
            <a:endParaRPr lang="en-US" dirty="0">
              <a:solidFill>
                <a:prstClr val="white">
                  <a:lumMod val="65000"/>
                </a:prstClr>
              </a:solidFill>
            </a:endParaRPr>
          </a:p>
        </p:txBody>
      </p:sp>
      <p:cxnSp>
        <p:nvCxnSpPr>
          <p:cNvPr id="9" name="Straight Connector 8"/>
          <p:cNvCxnSpPr/>
          <p:nvPr userDrawn="1"/>
        </p:nvCxnSpPr>
        <p:spPr>
          <a:xfrm>
            <a:off x="812694" y="6275254"/>
            <a:ext cx="10463438" cy="19604"/>
          </a:xfrm>
          <a:prstGeom prst="line">
            <a:avLst/>
          </a:prstGeom>
          <a:ln w="9525" cmpd="sng">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6" name="Slide Number Placeholder 5"/>
          <p:cNvSpPr>
            <a:spLocks noGrp="1"/>
          </p:cNvSpPr>
          <p:nvPr>
            <p:ph type="sldNum" sz="quarter" idx="4"/>
          </p:nvPr>
        </p:nvSpPr>
        <p:spPr>
          <a:xfrm>
            <a:off x="11281415" y="6145720"/>
            <a:ext cx="479938" cy="304871"/>
          </a:xfrm>
          <a:prstGeom prst="rect">
            <a:avLst/>
          </a:prstGeom>
        </p:spPr>
        <p:txBody>
          <a:bodyPr vert="horz" lIns="91436" tIns="45718" rIns="91436" bIns="45718" rtlCol="0" anchor="ctr"/>
          <a:lstStyle>
            <a:lvl1pPr algn="ctr">
              <a:defRPr sz="1600" b="0">
                <a:solidFill>
                  <a:schemeClr val="tx1">
                    <a:lumMod val="50000"/>
                    <a:lumOff val="50000"/>
                  </a:schemeClr>
                </a:solidFill>
                <a:latin typeface="Impact" panose="020B0806030902050204" pitchFamily="34" charset="0"/>
                <a:ea typeface="Impact" panose="020B0806030902050204" pitchFamily="34" charset="0"/>
                <a:cs typeface="Impact" panose="020B0806030902050204" pitchFamily="34" charset="0"/>
              </a:defRPr>
            </a:lvl1pPr>
          </a:lstStyle>
          <a:p>
            <a:pPr>
              <a:defRPr/>
            </a:pPr>
            <a:fld id="{857B18ED-D931-45F4-8873-1BEDAB4DC03E}" type="slidenum">
              <a:rPr lang="en-US" smtClean="0">
                <a:solidFill>
                  <a:prstClr val="black">
                    <a:lumMod val="50000"/>
                    <a:lumOff val="50000"/>
                  </a:prstClr>
                </a:solidFill>
              </a:rPr>
              <a:t>‹#›</a:t>
            </a:fld>
            <a:endParaRPr lang="en-US" dirty="0">
              <a:solidFill>
                <a:prstClr val="black">
                  <a:lumMod val="50000"/>
                  <a:lumOff val="50000"/>
                </a:prstClr>
              </a:solidFill>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Lst>
  <p:hf hdr="0" ftr="0" dt="0"/>
  <p:txStyles>
    <p:titleStyle>
      <a:lvl1pPr algn="l" defTabSz="1218565" rtl="0" eaLnBrk="1" latinLnBrk="0" hangingPunct="1">
        <a:spcBef>
          <a:spcPct val="0"/>
        </a:spcBef>
        <a:buNone/>
        <a:defRPr sz="4600" kern="1200">
          <a:solidFill>
            <a:srgbClr val="17375E"/>
          </a:solidFill>
          <a:latin typeface="Signika"/>
          <a:ea typeface="Open Sans Extrabold" pitchFamily="34" charset="0"/>
          <a:cs typeface="Signika"/>
        </a:defRPr>
      </a:lvl1pPr>
    </p:titleStyle>
    <p:bodyStyle>
      <a:lvl1pPr marL="457200" indent="-457200" algn="l" defTabSz="1218565" rtl="0" eaLnBrk="1" latinLnBrk="0" hangingPunct="1">
        <a:spcBef>
          <a:spcPct val="20000"/>
        </a:spcBef>
        <a:buFont typeface="Arial" panose="020B0604020202020204" pitchFamily="34" charset="0"/>
        <a:buChar char="•"/>
        <a:defRPr sz="2700" kern="1200">
          <a:solidFill>
            <a:srgbClr val="17375E"/>
          </a:solidFill>
          <a:latin typeface="+mn-lt"/>
          <a:ea typeface="+mn-ea"/>
          <a:cs typeface="+mn-cs"/>
        </a:defRPr>
      </a:lvl1pPr>
      <a:lvl2pPr marL="990600" indent="-381000" algn="l" defTabSz="1218565" rtl="0" eaLnBrk="1" latinLnBrk="0" hangingPunct="1">
        <a:spcBef>
          <a:spcPct val="20000"/>
        </a:spcBef>
        <a:buFont typeface="Arial" panose="020B0604020202020204" pitchFamily="34" charset="0"/>
        <a:buChar char="–"/>
        <a:defRPr sz="2400" kern="1200">
          <a:solidFill>
            <a:srgbClr val="17375E"/>
          </a:solidFill>
          <a:latin typeface="+mn-lt"/>
          <a:ea typeface="+mn-ea"/>
          <a:cs typeface="+mn-cs"/>
        </a:defRPr>
      </a:lvl2pPr>
      <a:lvl3pPr marL="1524000" indent="-304800" algn="l" defTabSz="1218565" rtl="0" eaLnBrk="1" latinLnBrk="0" hangingPunct="1">
        <a:spcBef>
          <a:spcPct val="20000"/>
        </a:spcBef>
        <a:buFont typeface="Arial" panose="020B0604020202020204" pitchFamily="34" charset="0"/>
        <a:buChar char="•"/>
        <a:defRPr sz="2200" kern="1200">
          <a:solidFill>
            <a:srgbClr val="17375E"/>
          </a:solidFill>
          <a:latin typeface="+mn-lt"/>
          <a:ea typeface="+mn-ea"/>
          <a:cs typeface="+mn-cs"/>
        </a:defRPr>
      </a:lvl3pPr>
      <a:lvl4pPr marL="2133600" indent="-304800" algn="l" defTabSz="1218565" rtl="0" eaLnBrk="1" latinLnBrk="0" hangingPunct="1">
        <a:spcBef>
          <a:spcPct val="20000"/>
        </a:spcBef>
        <a:buFont typeface="Arial" panose="020B0604020202020204" pitchFamily="34" charset="0"/>
        <a:buChar char="–"/>
        <a:defRPr sz="1900" kern="1200">
          <a:solidFill>
            <a:srgbClr val="17375E"/>
          </a:solidFill>
          <a:latin typeface="+mn-lt"/>
          <a:ea typeface="+mn-ea"/>
          <a:cs typeface="+mn-cs"/>
        </a:defRPr>
      </a:lvl4pPr>
      <a:lvl5pPr marL="2743200" indent="-304800" algn="l" defTabSz="1218565" rtl="0" eaLnBrk="1" latinLnBrk="0" hangingPunct="1">
        <a:spcBef>
          <a:spcPct val="20000"/>
        </a:spcBef>
        <a:buFont typeface="Arial" panose="020B0604020202020204" pitchFamily="34" charset="0"/>
        <a:buChar char="»"/>
        <a:defRPr sz="1900" kern="1200">
          <a:solidFill>
            <a:srgbClr val="17375E"/>
          </a:solidFill>
          <a:latin typeface="+mn-lt"/>
          <a:ea typeface="+mn-ea"/>
          <a:cs typeface="+mn-cs"/>
        </a:defRPr>
      </a:lvl5pPr>
      <a:lvl6pPr marL="33528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6pPr>
      <a:lvl7pPr marL="39624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7pPr>
      <a:lvl8pPr marL="45720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8pPr>
      <a:lvl9pPr marL="51816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218565" rtl="0" eaLnBrk="1" latinLnBrk="0" hangingPunct="1">
        <a:defRPr sz="2400" kern="1200">
          <a:solidFill>
            <a:schemeClr val="tx1"/>
          </a:solidFill>
          <a:latin typeface="+mn-lt"/>
          <a:ea typeface="+mn-ea"/>
          <a:cs typeface="+mn-cs"/>
        </a:defRPr>
      </a:lvl1pPr>
      <a:lvl2pPr marL="609600" algn="l" defTabSz="1218565" rtl="0" eaLnBrk="1" latinLnBrk="0" hangingPunct="1">
        <a:defRPr sz="2400" kern="1200">
          <a:solidFill>
            <a:schemeClr val="tx1"/>
          </a:solidFill>
          <a:latin typeface="+mn-lt"/>
          <a:ea typeface="+mn-ea"/>
          <a:cs typeface="+mn-cs"/>
        </a:defRPr>
      </a:lvl2pPr>
      <a:lvl3pPr marL="1219200" algn="l" defTabSz="1218565" rtl="0" eaLnBrk="1" latinLnBrk="0" hangingPunct="1">
        <a:defRPr sz="2400" kern="1200">
          <a:solidFill>
            <a:schemeClr val="tx1"/>
          </a:solidFill>
          <a:latin typeface="+mn-lt"/>
          <a:ea typeface="+mn-ea"/>
          <a:cs typeface="+mn-cs"/>
        </a:defRPr>
      </a:lvl3pPr>
      <a:lvl4pPr marL="1828800" algn="l" defTabSz="1218565" rtl="0" eaLnBrk="1" latinLnBrk="0" hangingPunct="1">
        <a:defRPr sz="2400" kern="1200">
          <a:solidFill>
            <a:schemeClr val="tx1"/>
          </a:solidFill>
          <a:latin typeface="+mn-lt"/>
          <a:ea typeface="+mn-ea"/>
          <a:cs typeface="+mn-cs"/>
        </a:defRPr>
      </a:lvl4pPr>
      <a:lvl5pPr marL="2438400" algn="l" defTabSz="1218565" rtl="0" eaLnBrk="1" latinLnBrk="0" hangingPunct="1">
        <a:defRPr sz="2400" kern="1200">
          <a:solidFill>
            <a:schemeClr val="tx1"/>
          </a:solidFill>
          <a:latin typeface="+mn-lt"/>
          <a:ea typeface="+mn-ea"/>
          <a:cs typeface="+mn-cs"/>
        </a:defRPr>
      </a:lvl5pPr>
      <a:lvl6pPr marL="3048000" algn="l" defTabSz="1218565" rtl="0" eaLnBrk="1" latinLnBrk="0" hangingPunct="1">
        <a:defRPr sz="2400" kern="1200">
          <a:solidFill>
            <a:schemeClr val="tx1"/>
          </a:solidFill>
          <a:latin typeface="+mn-lt"/>
          <a:ea typeface="+mn-ea"/>
          <a:cs typeface="+mn-cs"/>
        </a:defRPr>
      </a:lvl6pPr>
      <a:lvl7pPr marL="3657600" algn="l" defTabSz="1218565" rtl="0" eaLnBrk="1" latinLnBrk="0" hangingPunct="1">
        <a:defRPr sz="2400" kern="1200">
          <a:solidFill>
            <a:schemeClr val="tx1"/>
          </a:solidFill>
          <a:latin typeface="+mn-lt"/>
          <a:ea typeface="+mn-ea"/>
          <a:cs typeface="+mn-cs"/>
        </a:defRPr>
      </a:lvl7pPr>
      <a:lvl8pPr marL="4267200" algn="l" defTabSz="1218565" rtl="0" eaLnBrk="1" latinLnBrk="0" hangingPunct="1">
        <a:defRPr sz="2400" kern="1200">
          <a:solidFill>
            <a:schemeClr val="tx1"/>
          </a:solidFill>
          <a:latin typeface="+mn-lt"/>
          <a:ea typeface="+mn-ea"/>
          <a:cs typeface="+mn-cs"/>
        </a:defRPr>
      </a:lvl8pPr>
      <a:lvl9pPr marL="4876800" algn="l" defTabSz="1218565" rtl="0" eaLnBrk="1" latinLnBrk="0" hangingPunct="1">
        <a:defRPr sz="24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5">
            <a:lum/>
          </a:blip>
          <a:srcRect/>
          <a:stretch>
            <a:fillRect/>
          </a:stretch>
        </a:blipFill>
        <a:effectLst/>
      </p:bgPr>
    </p:bg>
    <p:spTree>
      <p:nvGrpSpPr>
        <p:cNvPr id="1" name=""/>
        <p:cNvGrpSpPr/>
        <p:nvPr/>
      </p:nvGrpSpPr>
      <p:grpSpPr>
        <a:xfrm>
          <a:off x="0" y="0"/>
          <a:ext cx="0" cy="0"/>
          <a:chOff x="0" y="0"/>
          <a:chExt cx="0" cy="0"/>
        </a:xfrm>
      </p:grpSpPr>
      <p:pic>
        <p:nvPicPr>
          <p:cNvPr id="10" name="Picture 9" descr="hexa.png"/>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 y="0"/>
            <a:ext cx="12190413" cy="6859588"/>
          </a:xfrm>
          <a:prstGeom prst="rect">
            <a:avLst/>
          </a:prstGeom>
        </p:spPr>
      </p:pic>
      <p:sp>
        <p:nvSpPr>
          <p:cNvPr id="2" name="Title Placeholder 1"/>
          <p:cNvSpPr>
            <a:spLocks noGrp="1"/>
          </p:cNvSpPr>
          <p:nvPr>
            <p:ph type="title"/>
          </p:nvPr>
        </p:nvSpPr>
        <p:spPr>
          <a:xfrm>
            <a:off x="609521" y="355683"/>
            <a:ext cx="10971372" cy="1143265"/>
          </a:xfrm>
          <a:prstGeom prst="rect">
            <a:avLst/>
          </a:prstGeom>
        </p:spPr>
        <p:txBody>
          <a:bodyPr vert="horz" lIns="91436" tIns="45718" rIns="91436" bIns="45718" rtlCol="0" anchor="ctr">
            <a:normAutofit/>
          </a:bodyPr>
          <a:lstStyle/>
          <a:p>
            <a:r>
              <a:rPr lang="en-US" dirty="0"/>
              <a:t>Click to edit Master title style</a:t>
            </a:r>
          </a:p>
        </p:txBody>
      </p:sp>
      <p:sp>
        <p:nvSpPr>
          <p:cNvPr id="3" name="Text Placeholder 2"/>
          <p:cNvSpPr>
            <a:spLocks noGrp="1"/>
          </p:cNvSpPr>
          <p:nvPr>
            <p:ph type="body" idx="1"/>
          </p:nvPr>
        </p:nvSpPr>
        <p:spPr>
          <a:xfrm>
            <a:off x="609521" y="1600573"/>
            <a:ext cx="10971372" cy="4166564"/>
          </a:xfrm>
          <a:prstGeom prst="rect">
            <a:avLst/>
          </a:prstGeom>
        </p:spPr>
        <p:txBody>
          <a:bodyPr vert="horz" lIns="91436" tIns="45718" rIns="91436" bIns="45718"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Freeform 5"/>
          <p:cNvSpPr/>
          <p:nvPr userDrawn="1"/>
        </p:nvSpPr>
        <p:spPr bwMode="auto">
          <a:xfrm rot="5400000">
            <a:off x="11245248" y="6045087"/>
            <a:ext cx="541705" cy="4799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chemeClr val="bg1">
                  <a:lumMod val="97000"/>
                </a:schemeClr>
              </a:gs>
              <a:gs pos="2000">
                <a:schemeClr val="bg1">
                  <a:lumMod val="83000"/>
                </a:schemeClr>
              </a:gs>
            </a:gsLst>
            <a:lin ang="18900000" scaled="0"/>
            <a:tileRect/>
          </a:gradFill>
          <a:ln w="12700">
            <a:gradFill flip="none" rotWithShape="1">
              <a:gsLst>
                <a:gs pos="0">
                  <a:schemeClr val="bg1"/>
                </a:gs>
                <a:gs pos="100000">
                  <a:schemeClr val="bg1">
                    <a:lumMod val="80000"/>
                  </a:schemeClr>
                </a:gs>
              </a:gsLst>
              <a:lin ang="18900000" scaled="0"/>
              <a:tileRect/>
            </a:gradFill>
          </a:ln>
          <a:effectLst>
            <a:outerShdw blurRad="165100" dist="76200" dir="2700000" algn="tl" rotWithShape="0">
              <a:prstClr val="black">
                <a:alpha val="30000"/>
              </a:prstClr>
            </a:outerShdw>
          </a:effectLst>
        </p:spPr>
        <p:txBody>
          <a:bodyPr vert="horz" wrap="square" lIns="91436" tIns="45718" rIns="91436" bIns="45718"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
        <p:nvSpPr>
          <p:cNvPr id="4" name="Date Placeholder 3"/>
          <p:cNvSpPr>
            <a:spLocks noGrp="1"/>
          </p:cNvSpPr>
          <p:nvPr>
            <p:ph type="dt" sz="half" idx="2"/>
          </p:nvPr>
        </p:nvSpPr>
        <p:spPr>
          <a:xfrm>
            <a:off x="8939636" y="177842"/>
            <a:ext cx="2844430" cy="365210"/>
          </a:xfrm>
          <a:prstGeom prst="rect">
            <a:avLst/>
          </a:prstGeom>
        </p:spPr>
        <p:txBody>
          <a:bodyPr vert="horz" lIns="91436" tIns="45718" rIns="91436" bIns="45718" rtlCol="0" anchor="ctr"/>
          <a:lstStyle>
            <a:lvl1pPr algn="l">
              <a:defRPr sz="1600">
                <a:solidFill>
                  <a:schemeClr val="tx1">
                    <a:tint val="75000"/>
                  </a:schemeClr>
                </a:solidFill>
              </a:defRPr>
            </a:lvl1pPr>
          </a:lstStyle>
          <a:p>
            <a:pPr>
              <a:defRPr/>
            </a:pPr>
            <a:fld id="{A6620504-D840-6A40-90BC-6F3747762FA2}" type="datetime1">
              <a:rPr lang="en-US" smtClean="0">
                <a:solidFill>
                  <a:prstClr val="black">
                    <a:tint val="75000"/>
                  </a:prstClr>
                </a:solidFill>
              </a:rPr>
              <a:t>1/10/2021</a:t>
            </a:fld>
            <a:endParaRPr lang="en-US" dirty="0">
              <a:solidFill>
                <a:prstClr val="black">
                  <a:tint val="75000"/>
                </a:prstClr>
              </a:solidFill>
            </a:endParaRPr>
          </a:p>
        </p:txBody>
      </p:sp>
      <p:sp>
        <p:nvSpPr>
          <p:cNvPr id="5" name="Footer Placeholder 4"/>
          <p:cNvSpPr>
            <a:spLocks noGrp="1"/>
          </p:cNvSpPr>
          <p:nvPr>
            <p:ph type="ftr" sz="quarter" idx="3"/>
          </p:nvPr>
        </p:nvSpPr>
        <p:spPr>
          <a:xfrm>
            <a:off x="4165059" y="6334005"/>
            <a:ext cx="3860297" cy="365210"/>
          </a:xfrm>
          <a:prstGeom prst="rect">
            <a:avLst/>
          </a:prstGeom>
        </p:spPr>
        <p:txBody>
          <a:bodyPr vert="horz" lIns="91436" tIns="45718" rIns="91436" bIns="45718" rtlCol="0" anchor="ctr"/>
          <a:lstStyle>
            <a:lvl1pPr algn="ctr">
              <a:defRPr sz="1600">
                <a:solidFill>
                  <a:schemeClr val="bg1">
                    <a:lumMod val="65000"/>
                  </a:schemeClr>
                </a:solidFill>
              </a:defRPr>
            </a:lvl1pPr>
          </a:lstStyle>
          <a:p>
            <a:pPr>
              <a:defRPr/>
            </a:pPr>
            <a:r>
              <a:rPr lang="en-US">
                <a:solidFill>
                  <a:prstClr val="white">
                    <a:lumMod val="65000"/>
                  </a:prstClr>
                </a:solidFill>
              </a:rPr>
              <a:t>WWW.DESIGNERSPARADISE.COM</a:t>
            </a:r>
            <a:endParaRPr lang="en-US" dirty="0">
              <a:solidFill>
                <a:prstClr val="white">
                  <a:lumMod val="65000"/>
                </a:prstClr>
              </a:solidFill>
            </a:endParaRPr>
          </a:p>
        </p:txBody>
      </p:sp>
      <p:cxnSp>
        <p:nvCxnSpPr>
          <p:cNvPr id="9" name="Straight Connector 8"/>
          <p:cNvCxnSpPr/>
          <p:nvPr userDrawn="1"/>
        </p:nvCxnSpPr>
        <p:spPr>
          <a:xfrm>
            <a:off x="812694" y="6275254"/>
            <a:ext cx="10463438" cy="19604"/>
          </a:xfrm>
          <a:prstGeom prst="line">
            <a:avLst/>
          </a:prstGeom>
          <a:ln w="9525" cmpd="sng">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6" name="Slide Number Placeholder 5"/>
          <p:cNvSpPr>
            <a:spLocks noGrp="1"/>
          </p:cNvSpPr>
          <p:nvPr>
            <p:ph type="sldNum" sz="quarter" idx="4"/>
          </p:nvPr>
        </p:nvSpPr>
        <p:spPr>
          <a:xfrm>
            <a:off x="11281415" y="6145720"/>
            <a:ext cx="479938" cy="304871"/>
          </a:xfrm>
          <a:prstGeom prst="rect">
            <a:avLst/>
          </a:prstGeom>
        </p:spPr>
        <p:txBody>
          <a:bodyPr vert="horz" lIns="91436" tIns="45718" rIns="91436" bIns="45718" rtlCol="0" anchor="ctr"/>
          <a:lstStyle>
            <a:lvl1pPr algn="ctr">
              <a:defRPr sz="1600" b="0">
                <a:solidFill>
                  <a:schemeClr val="tx1">
                    <a:lumMod val="50000"/>
                    <a:lumOff val="50000"/>
                  </a:schemeClr>
                </a:solidFill>
                <a:latin typeface="Impact" panose="020B0806030902050204" pitchFamily="34" charset="0"/>
                <a:ea typeface="Impact" panose="020B0806030902050204" pitchFamily="34" charset="0"/>
                <a:cs typeface="Impact" panose="020B0806030902050204" pitchFamily="34" charset="0"/>
              </a:defRPr>
            </a:lvl1pPr>
          </a:lstStyle>
          <a:p>
            <a:pPr>
              <a:defRPr/>
            </a:pPr>
            <a:fld id="{857B18ED-D931-45F4-8873-1BEDAB4DC03E}" type="slidenum">
              <a:rPr lang="en-US" smtClean="0">
                <a:solidFill>
                  <a:prstClr val="black">
                    <a:lumMod val="50000"/>
                    <a:lumOff val="50000"/>
                  </a:prstClr>
                </a:solidFill>
              </a:rPr>
              <a:t>‹#›</a:t>
            </a:fld>
            <a:endParaRPr lang="en-US" dirty="0">
              <a:solidFill>
                <a:prstClr val="black">
                  <a:lumMod val="50000"/>
                  <a:lumOff val="50000"/>
                </a:prstClr>
              </a:solidFill>
            </a:endParaRPr>
          </a:p>
        </p:txBody>
      </p:sp>
    </p:spTree>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Lst>
  <p:hf hdr="0" ftr="0" dt="0"/>
  <p:txStyles>
    <p:titleStyle>
      <a:lvl1pPr algn="l" defTabSz="1218565" rtl="0" eaLnBrk="1" latinLnBrk="0" hangingPunct="1">
        <a:spcBef>
          <a:spcPct val="0"/>
        </a:spcBef>
        <a:buNone/>
        <a:defRPr sz="4600" kern="1200">
          <a:solidFill>
            <a:srgbClr val="17375E"/>
          </a:solidFill>
          <a:latin typeface="Signika"/>
          <a:ea typeface="Open Sans Extrabold" pitchFamily="34" charset="0"/>
          <a:cs typeface="Signika"/>
        </a:defRPr>
      </a:lvl1pPr>
    </p:titleStyle>
    <p:bodyStyle>
      <a:lvl1pPr marL="457200" indent="-457200" algn="l" defTabSz="1218565" rtl="0" eaLnBrk="1" latinLnBrk="0" hangingPunct="1">
        <a:spcBef>
          <a:spcPct val="20000"/>
        </a:spcBef>
        <a:buFont typeface="Arial" panose="020B0604020202020204" pitchFamily="34" charset="0"/>
        <a:buChar char="•"/>
        <a:defRPr sz="2700" kern="1200">
          <a:solidFill>
            <a:srgbClr val="17375E"/>
          </a:solidFill>
          <a:latin typeface="+mn-lt"/>
          <a:ea typeface="+mn-ea"/>
          <a:cs typeface="+mn-cs"/>
        </a:defRPr>
      </a:lvl1pPr>
      <a:lvl2pPr marL="990600" indent="-381000" algn="l" defTabSz="1218565" rtl="0" eaLnBrk="1" latinLnBrk="0" hangingPunct="1">
        <a:spcBef>
          <a:spcPct val="20000"/>
        </a:spcBef>
        <a:buFont typeface="Arial" panose="020B0604020202020204" pitchFamily="34" charset="0"/>
        <a:buChar char="–"/>
        <a:defRPr sz="2400" kern="1200">
          <a:solidFill>
            <a:srgbClr val="17375E"/>
          </a:solidFill>
          <a:latin typeface="+mn-lt"/>
          <a:ea typeface="+mn-ea"/>
          <a:cs typeface="+mn-cs"/>
        </a:defRPr>
      </a:lvl2pPr>
      <a:lvl3pPr marL="1524000" indent="-304800" algn="l" defTabSz="1218565" rtl="0" eaLnBrk="1" latinLnBrk="0" hangingPunct="1">
        <a:spcBef>
          <a:spcPct val="20000"/>
        </a:spcBef>
        <a:buFont typeface="Arial" panose="020B0604020202020204" pitchFamily="34" charset="0"/>
        <a:buChar char="•"/>
        <a:defRPr sz="2200" kern="1200">
          <a:solidFill>
            <a:srgbClr val="17375E"/>
          </a:solidFill>
          <a:latin typeface="+mn-lt"/>
          <a:ea typeface="+mn-ea"/>
          <a:cs typeface="+mn-cs"/>
        </a:defRPr>
      </a:lvl3pPr>
      <a:lvl4pPr marL="2133600" indent="-304800" algn="l" defTabSz="1218565" rtl="0" eaLnBrk="1" latinLnBrk="0" hangingPunct="1">
        <a:spcBef>
          <a:spcPct val="20000"/>
        </a:spcBef>
        <a:buFont typeface="Arial" panose="020B0604020202020204" pitchFamily="34" charset="0"/>
        <a:buChar char="–"/>
        <a:defRPr sz="1900" kern="1200">
          <a:solidFill>
            <a:srgbClr val="17375E"/>
          </a:solidFill>
          <a:latin typeface="+mn-lt"/>
          <a:ea typeface="+mn-ea"/>
          <a:cs typeface="+mn-cs"/>
        </a:defRPr>
      </a:lvl4pPr>
      <a:lvl5pPr marL="2743200" indent="-304800" algn="l" defTabSz="1218565" rtl="0" eaLnBrk="1" latinLnBrk="0" hangingPunct="1">
        <a:spcBef>
          <a:spcPct val="20000"/>
        </a:spcBef>
        <a:buFont typeface="Arial" panose="020B0604020202020204" pitchFamily="34" charset="0"/>
        <a:buChar char="»"/>
        <a:defRPr sz="1900" kern="1200">
          <a:solidFill>
            <a:srgbClr val="17375E"/>
          </a:solidFill>
          <a:latin typeface="+mn-lt"/>
          <a:ea typeface="+mn-ea"/>
          <a:cs typeface="+mn-cs"/>
        </a:defRPr>
      </a:lvl5pPr>
      <a:lvl6pPr marL="33528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6pPr>
      <a:lvl7pPr marL="39624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7pPr>
      <a:lvl8pPr marL="45720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8pPr>
      <a:lvl9pPr marL="51816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218565" rtl="0" eaLnBrk="1" latinLnBrk="0" hangingPunct="1">
        <a:defRPr sz="2400" kern="1200">
          <a:solidFill>
            <a:schemeClr val="tx1"/>
          </a:solidFill>
          <a:latin typeface="+mn-lt"/>
          <a:ea typeface="+mn-ea"/>
          <a:cs typeface="+mn-cs"/>
        </a:defRPr>
      </a:lvl1pPr>
      <a:lvl2pPr marL="609600" algn="l" defTabSz="1218565" rtl="0" eaLnBrk="1" latinLnBrk="0" hangingPunct="1">
        <a:defRPr sz="2400" kern="1200">
          <a:solidFill>
            <a:schemeClr val="tx1"/>
          </a:solidFill>
          <a:latin typeface="+mn-lt"/>
          <a:ea typeface="+mn-ea"/>
          <a:cs typeface="+mn-cs"/>
        </a:defRPr>
      </a:lvl2pPr>
      <a:lvl3pPr marL="1219200" algn="l" defTabSz="1218565" rtl="0" eaLnBrk="1" latinLnBrk="0" hangingPunct="1">
        <a:defRPr sz="2400" kern="1200">
          <a:solidFill>
            <a:schemeClr val="tx1"/>
          </a:solidFill>
          <a:latin typeface="+mn-lt"/>
          <a:ea typeface="+mn-ea"/>
          <a:cs typeface="+mn-cs"/>
        </a:defRPr>
      </a:lvl3pPr>
      <a:lvl4pPr marL="1828800" algn="l" defTabSz="1218565" rtl="0" eaLnBrk="1" latinLnBrk="0" hangingPunct="1">
        <a:defRPr sz="2400" kern="1200">
          <a:solidFill>
            <a:schemeClr val="tx1"/>
          </a:solidFill>
          <a:latin typeface="+mn-lt"/>
          <a:ea typeface="+mn-ea"/>
          <a:cs typeface="+mn-cs"/>
        </a:defRPr>
      </a:lvl4pPr>
      <a:lvl5pPr marL="2438400" algn="l" defTabSz="1218565" rtl="0" eaLnBrk="1" latinLnBrk="0" hangingPunct="1">
        <a:defRPr sz="2400" kern="1200">
          <a:solidFill>
            <a:schemeClr val="tx1"/>
          </a:solidFill>
          <a:latin typeface="+mn-lt"/>
          <a:ea typeface="+mn-ea"/>
          <a:cs typeface="+mn-cs"/>
        </a:defRPr>
      </a:lvl5pPr>
      <a:lvl6pPr marL="3048000" algn="l" defTabSz="1218565" rtl="0" eaLnBrk="1" latinLnBrk="0" hangingPunct="1">
        <a:defRPr sz="2400" kern="1200">
          <a:solidFill>
            <a:schemeClr val="tx1"/>
          </a:solidFill>
          <a:latin typeface="+mn-lt"/>
          <a:ea typeface="+mn-ea"/>
          <a:cs typeface="+mn-cs"/>
        </a:defRPr>
      </a:lvl6pPr>
      <a:lvl7pPr marL="3657600" algn="l" defTabSz="1218565" rtl="0" eaLnBrk="1" latinLnBrk="0" hangingPunct="1">
        <a:defRPr sz="2400" kern="1200">
          <a:solidFill>
            <a:schemeClr val="tx1"/>
          </a:solidFill>
          <a:latin typeface="+mn-lt"/>
          <a:ea typeface="+mn-ea"/>
          <a:cs typeface="+mn-cs"/>
        </a:defRPr>
      </a:lvl7pPr>
      <a:lvl8pPr marL="4267200" algn="l" defTabSz="1218565" rtl="0" eaLnBrk="1" latinLnBrk="0" hangingPunct="1">
        <a:defRPr sz="2400" kern="1200">
          <a:solidFill>
            <a:schemeClr val="tx1"/>
          </a:solidFill>
          <a:latin typeface="+mn-lt"/>
          <a:ea typeface="+mn-ea"/>
          <a:cs typeface="+mn-cs"/>
        </a:defRPr>
      </a:lvl8pPr>
      <a:lvl9pPr marL="4876800" algn="l" defTabSz="1218565" rtl="0" eaLnBrk="1" latinLnBrk="0" hangingPunct="1">
        <a:defRPr sz="24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5">
            <a:lum/>
          </a:blip>
          <a:srcRect/>
          <a:stretch>
            <a:fillRect/>
          </a:stretch>
        </a:blipFill>
        <a:effectLst/>
      </p:bgPr>
    </p:bg>
    <p:spTree>
      <p:nvGrpSpPr>
        <p:cNvPr id="1" name=""/>
        <p:cNvGrpSpPr/>
        <p:nvPr/>
      </p:nvGrpSpPr>
      <p:grpSpPr>
        <a:xfrm>
          <a:off x="0" y="0"/>
          <a:ext cx="0" cy="0"/>
          <a:chOff x="0" y="0"/>
          <a:chExt cx="0" cy="0"/>
        </a:xfrm>
      </p:grpSpPr>
      <p:pic>
        <p:nvPicPr>
          <p:cNvPr id="10" name="Picture 9" descr="hexa.png"/>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 y="0"/>
            <a:ext cx="12190413" cy="6859588"/>
          </a:xfrm>
          <a:prstGeom prst="rect">
            <a:avLst/>
          </a:prstGeom>
        </p:spPr>
      </p:pic>
      <p:sp>
        <p:nvSpPr>
          <p:cNvPr id="2" name="Title Placeholder 1"/>
          <p:cNvSpPr>
            <a:spLocks noGrp="1"/>
          </p:cNvSpPr>
          <p:nvPr>
            <p:ph type="title"/>
          </p:nvPr>
        </p:nvSpPr>
        <p:spPr>
          <a:xfrm>
            <a:off x="609521" y="355683"/>
            <a:ext cx="10971372" cy="1143265"/>
          </a:xfrm>
          <a:prstGeom prst="rect">
            <a:avLst/>
          </a:prstGeom>
        </p:spPr>
        <p:txBody>
          <a:bodyPr vert="horz" lIns="91436" tIns="45718" rIns="91436" bIns="45718" rtlCol="0" anchor="ctr">
            <a:normAutofit/>
          </a:bodyPr>
          <a:lstStyle/>
          <a:p>
            <a:r>
              <a:rPr lang="en-US" dirty="0"/>
              <a:t>Click to edit Master title style</a:t>
            </a:r>
          </a:p>
        </p:txBody>
      </p:sp>
      <p:sp>
        <p:nvSpPr>
          <p:cNvPr id="3" name="Text Placeholder 2"/>
          <p:cNvSpPr>
            <a:spLocks noGrp="1"/>
          </p:cNvSpPr>
          <p:nvPr>
            <p:ph type="body" idx="1"/>
          </p:nvPr>
        </p:nvSpPr>
        <p:spPr>
          <a:xfrm>
            <a:off x="609521" y="1600573"/>
            <a:ext cx="10971372" cy="4166564"/>
          </a:xfrm>
          <a:prstGeom prst="rect">
            <a:avLst/>
          </a:prstGeom>
        </p:spPr>
        <p:txBody>
          <a:bodyPr vert="horz" lIns="91436" tIns="45718" rIns="91436" bIns="45718"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Freeform 5"/>
          <p:cNvSpPr/>
          <p:nvPr userDrawn="1"/>
        </p:nvSpPr>
        <p:spPr bwMode="auto">
          <a:xfrm rot="5400000">
            <a:off x="11245248" y="6045087"/>
            <a:ext cx="541705" cy="4799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chemeClr val="bg1">
                  <a:lumMod val="97000"/>
                </a:schemeClr>
              </a:gs>
              <a:gs pos="2000">
                <a:schemeClr val="bg1">
                  <a:lumMod val="83000"/>
                </a:schemeClr>
              </a:gs>
            </a:gsLst>
            <a:lin ang="18900000" scaled="0"/>
            <a:tileRect/>
          </a:gradFill>
          <a:ln w="12700">
            <a:gradFill flip="none" rotWithShape="1">
              <a:gsLst>
                <a:gs pos="0">
                  <a:schemeClr val="bg1"/>
                </a:gs>
                <a:gs pos="100000">
                  <a:schemeClr val="bg1">
                    <a:lumMod val="80000"/>
                  </a:schemeClr>
                </a:gs>
              </a:gsLst>
              <a:lin ang="18900000" scaled="0"/>
              <a:tileRect/>
            </a:gradFill>
          </a:ln>
          <a:effectLst>
            <a:outerShdw blurRad="165100" dist="76200" dir="2700000" algn="tl" rotWithShape="0">
              <a:prstClr val="black">
                <a:alpha val="30000"/>
              </a:prstClr>
            </a:outerShdw>
          </a:effectLst>
        </p:spPr>
        <p:txBody>
          <a:bodyPr vert="horz" wrap="square" lIns="91436" tIns="45718" rIns="91436" bIns="45718"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
        <p:nvSpPr>
          <p:cNvPr id="4" name="Date Placeholder 3"/>
          <p:cNvSpPr>
            <a:spLocks noGrp="1"/>
          </p:cNvSpPr>
          <p:nvPr>
            <p:ph type="dt" sz="half" idx="2"/>
          </p:nvPr>
        </p:nvSpPr>
        <p:spPr>
          <a:xfrm>
            <a:off x="8939636" y="177842"/>
            <a:ext cx="2844430" cy="365210"/>
          </a:xfrm>
          <a:prstGeom prst="rect">
            <a:avLst/>
          </a:prstGeom>
        </p:spPr>
        <p:txBody>
          <a:bodyPr vert="horz" lIns="91436" tIns="45718" rIns="91436" bIns="45718" rtlCol="0" anchor="ctr"/>
          <a:lstStyle>
            <a:lvl1pPr algn="l">
              <a:defRPr sz="1600">
                <a:solidFill>
                  <a:schemeClr val="tx1">
                    <a:tint val="75000"/>
                  </a:schemeClr>
                </a:solidFill>
              </a:defRPr>
            </a:lvl1pPr>
          </a:lstStyle>
          <a:p>
            <a:pPr>
              <a:defRPr/>
            </a:pPr>
            <a:fld id="{A6620504-D840-6A40-90BC-6F3747762FA2}" type="datetime1">
              <a:rPr lang="en-US" smtClean="0">
                <a:solidFill>
                  <a:prstClr val="black">
                    <a:tint val="75000"/>
                  </a:prstClr>
                </a:solidFill>
              </a:rPr>
              <a:t>1/10/2021</a:t>
            </a:fld>
            <a:endParaRPr lang="en-US" dirty="0">
              <a:solidFill>
                <a:prstClr val="black">
                  <a:tint val="75000"/>
                </a:prstClr>
              </a:solidFill>
            </a:endParaRPr>
          </a:p>
        </p:txBody>
      </p:sp>
      <p:sp>
        <p:nvSpPr>
          <p:cNvPr id="5" name="Footer Placeholder 4"/>
          <p:cNvSpPr>
            <a:spLocks noGrp="1"/>
          </p:cNvSpPr>
          <p:nvPr>
            <p:ph type="ftr" sz="quarter" idx="3"/>
          </p:nvPr>
        </p:nvSpPr>
        <p:spPr>
          <a:xfrm>
            <a:off x="4165059" y="6334005"/>
            <a:ext cx="3860297" cy="365210"/>
          </a:xfrm>
          <a:prstGeom prst="rect">
            <a:avLst/>
          </a:prstGeom>
        </p:spPr>
        <p:txBody>
          <a:bodyPr vert="horz" lIns="91436" tIns="45718" rIns="91436" bIns="45718" rtlCol="0" anchor="ctr"/>
          <a:lstStyle>
            <a:lvl1pPr algn="ctr">
              <a:defRPr sz="1600">
                <a:solidFill>
                  <a:schemeClr val="bg1">
                    <a:lumMod val="65000"/>
                  </a:schemeClr>
                </a:solidFill>
              </a:defRPr>
            </a:lvl1pPr>
          </a:lstStyle>
          <a:p>
            <a:pPr>
              <a:defRPr/>
            </a:pPr>
            <a:r>
              <a:rPr lang="en-US">
                <a:solidFill>
                  <a:prstClr val="white">
                    <a:lumMod val="65000"/>
                  </a:prstClr>
                </a:solidFill>
              </a:rPr>
              <a:t>WWW.DESIGNERSPARADISE.COM</a:t>
            </a:r>
            <a:endParaRPr lang="en-US" dirty="0">
              <a:solidFill>
                <a:prstClr val="white">
                  <a:lumMod val="65000"/>
                </a:prstClr>
              </a:solidFill>
            </a:endParaRPr>
          </a:p>
        </p:txBody>
      </p:sp>
      <p:cxnSp>
        <p:nvCxnSpPr>
          <p:cNvPr id="9" name="Straight Connector 8"/>
          <p:cNvCxnSpPr/>
          <p:nvPr userDrawn="1"/>
        </p:nvCxnSpPr>
        <p:spPr>
          <a:xfrm>
            <a:off x="812694" y="6275254"/>
            <a:ext cx="10463438" cy="19604"/>
          </a:xfrm>
          <a:prstGeom prst="line">
            <a:avLst/>
          </a:prstGeom>
          <a:ln w="9525" cmpd="sng">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6" name="Slide Number Placeholder 5"/>
          <p:cNvSpPr>
            <a:spLocks noGrp="1"/>
          </p:cNvSpPr>
          <p:nvPr>
            <p:ph type="sldNum" sz="quarter" idx="4"/>
          </p:nvPr>
        </p:nvSpPr>
        <p:spPr>
          <a:xfrm>
            <a:off x="11281415" y="6145720"/>
            <a:ext cx="479938" cy="304871"/>
          </a:xfrm>
          <a:prstGeom prst="rect">
            <a:avLst/>
          </a:prstGeom>
        </p:spPr>
        <p:txBody>
          <a:bodyPr vert="horz" lIns="91436" tIns="45718" rIns="91436" bIns="45718" rtlCol="0" anchor="ctr"/>
          <a:lstStyle>
            <a:lvl1pPr algn="ctr">
              <a:defRPr sz="1600" b="0">
                <a:solidFill>
                  <a:schemeClr val="tx1">
                    <a:lumMod val="50000"/>
                    <a:lumOff val="50000"/>
                  </a:schemeClr>
                </a:solidFill>
                <a:latin typeface="Impact" panose="020B0806030902050204" pitchFamily="34" charset="0"/>
                <a:ea typeface="Impact" panose="020B0806030902050204" pitchFamily="34" charset="0"/>
                <a:cs typeface="Impact" panose="020B0806030902050204" pitchFamily="34" charset="0"/>
              </a:defRPr>
            </a:lvl1pPr>
          </a:lstStyle>
          <a:p>
            <a:pPr>
              <a:defRPr/>
            </a:pPr>
            <a:fld id="{857B18ED-D931-45F4-8873-1BEDAB4DC03E}" type="slidenum">
              <a:rPr lang="en-US" smtClean="0">
                <a:solidFill>
                  <a:prstClr val="black">
                    <a:lumMod val="50000"/>
                    <a:lumOff val="50000"/>
                  </a:prstClr>
                </a:solidFill>
              </a:rPr>
              <a:t>‹#›</a:t>
            </a:fld>
            <a:endParaRPr lang="en-US" dirty="0">
              <a:solidFill>
                <a:prstClr val="black">
                  <a:lumMod val="50000"/>
                  <a:lumOff val="50000"/>
                </a:prstClr>
              </a:solidFill>
            </a:endParaRPr>
          </a:p>
        </p:txBody>
      </p:sp>
    </p:spTree>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Lst>
  <p:hf hdr="0" ftr="0" dt="0"/>
  <p:txStyles>
    <p:titleStyle>
      <a:lvl1pPr algn="l" defTabSz="1218565" rtl="0" eaLnBrk="1" latinLnBrk="0" hangingPunct="1">
        <a:spcBef>
          <a:spcPct val="0"/>
        </a:spcBef>
        <a:buNone/>
        <a:defRPr sz="4600" kern="1200">
          <a:solidFill>
            <a:srgbClr val="17375E"/>
          </a:solidFill>
          <a:latin typeface="Signika"/>
          <a:ea typeface="Open Sans Extrabold" pitchFamily="34" charset="0"/>
          <a:cs typeface="Signika"/>
        </a:defRPr>
      </a:lvl1pPr>
    </p:titleStyle>
    <p:bodyStyle>
      <a:lvl1pPr marL="457200" indent="-457200" algn="l" defTabSz="1218565" rtl="0" eaLnBrk="1" latinLnBrk="0" hangingPunct="1">
        <a:spcBef>
          <a:spcPct val="20000"/>
        </a:spcBef>
        <a:buFont typeface="Arial" panose="020B0604020202020204" pitchFamily="34" charset="0"/>
        <a:buChar char="•"/>
        <a:defRPr sz="2700" kern="1200">
          <a:solidFill>
            <a:srgbClr val="17375E"/>
          </a:solidFill>
          <a:latin typeface="+mn-lt"/>
          <a:ea typeface="+mn-ea"/>
          <a:cs typeface="+mn-cs"/>
        </a:defRPr>
      </a:lvl1pPr>
      <a:lvl2pPr marL="990600" indent="-381000" algn="l" defTabSz="1218565" rtl="0" eaLnBrk="1" latinLnBrk="0" hangingPunct="1">
        <a:spcBef>
          <a:spcPct val="20000"/>
        </a:spcBef>
        <a:buFont typeface="Arial" panose="020B0604020202020204" pitchFamily="34" charset="0"/>
        <a:buChar char="–"/>
        <a:defRPr sz="2400" kern="1200">
          <a:solidFill>
            <a:srgbClr val="17375E"/>
          </a:solidFill>
          <a:latin typeface="+mn-lt"/>
          <a:ea typeface="+mn-ea"/>
          <a:cs typeface="+mn-cs"/>
        </a:defRPr>
      </a:lvl2pPr>
      <a:lvl3pPr marL="1524000" indent="-304800" algn="l" defTabSz="1218565" rtl="0" eaLnBrk="1" latinLnBrk="0" hangingPunct="1">
        <a:spcBef>
          <a:spcPct val="20000"/>
        </a:spcBef>
        <a:buFont typeface="Arial" panose="020B0604020202020204" pitchFamily="34" charset="0"/>
        <a:buChar char="•"/>
        <a:defRPr sz="2200" kern="1200">
          <a:solidFill>
            <a:srgbClr val="17375E"/>
          </a:solidFill>
          <a:latin typeface="+mn-lt"/>
          <a:ea typeface="+mn-ea"/>
          <a:cs typeface="+mn-cs"/>
        </a:defRPr>
      </a:lvl3pPr>
      <a:lvl4pPr marL="2133600" indent="-304800" algn="l" defTabSz="1218565" rtl="0" eaLnBrk="1" latinLnBrk="0" hangingPunct="1">
        <a:spcBef>
          <a:spcPct val="20000"/>
        </a:spcBef>
        <a:buFont typeface="Arial" panose="020B0604020202020204" pitchFamily="34" charset="0"/>
        <a:buChar char="–"/>
        <a:defRPr sz="1900" kern="1200">
          <a:solidFill>
            <a:srgbClr val="17375E"/>
          </a:solidFill>
          <a:latin typeface="+mn-lt"/>
          <a:ea typeface="+mn-ea"/>
          <a:cs typeface="+mn-cs"/>
        </a:defRPr>
      </a:lvl4pPr>
      <a:lvl5pPr marL="2743200" indent="-304800" algn="l" defTabSz="1218565" rtl="0" eaLnBrk="1" latinLnBrk="0" hangingPunct="1">
        <a:spcBef>
          <a:spcPct val="20000"/>
        </a:spcBef>
        <a:buFont typeface="Arial" panose="020B0604020202020204" pitchFamily="34" charset="0"/>
        <a:buChar char="»"/>
        <a:defRPr sz="1900" kern="1200">
          <a:solidFill>
            <a:srgbClr val="17375E"/>
          </a:solidFill>
          <a:latin typeface="+mn-lt"/>
          <a:ea typeface="+mn-ea"/>
          <a:cs typeface="+mn-cs"/>
        </a:defRPr>
      </a:lvl5pPr>
      <a:lvl6pPr marL="33528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6pPr>
      <a:lvl7pPr marL="39624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7pPr>
      <a:lvl8pPr marL="45720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8pPr>
      <a:lvl9pPr marL="51816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218565" rtl="0" eaLnBrk="1" latinLnBrk="0" hangingPunct="1">
        <a:defRPr sz="2400" kern="1200">
          <a:solidFill>
            <a:schemeClr val="tx1"/>
          </a:solidFill>
          <a:latin typeface="+mn-lt"/>
          <a:ea typeface="+mn-ea"/>
          <a:cs typeface="+mn-cs"/>
        </a:defRPr>
      </a:lvl1pPr>
      <a:lvl2pPr marL="609600" algn="l" defTabSz="1218565" rtl="0" eaLnBrk="1" latinLnBrk="0" hangingPunct="1">
        <a:defRPr sz="2400" kern="1200">
          <a:solidFill>
            <a:schemeClr val="tx1"/>
          </a:solidFill>
          <a:latin typeface="+mn-lt"/>
          <a:ea typeface="+mn-ea"/>
          <a:cs typeface="+mn-cs"/>
        </a:defRPr>
      </a:lvl2pPr>
      <a:lvl3pPr marL="1219200" algn="l" defTabSz="1218565" rtl="0" eaLnBrk="1" latinLnBrk="0" hangingPunct="1">
        <a:defRPr sz="2400" kern="1200">
          <a:solidFill>
            <a:schemeClr val="tx1"/>
          </a:solidFill>
          <a:latin typeface="+mn-lt"/>
          <a:ea typeface="+mn-ea"/>
          <a:cs typeface="+mn-cs"/>
        </a:defRPr>
      </a:lvl3pPr>
      <a:lvl4pPr marL="1828800" algn="l" defTabSz="1218565" rtl="0" eaLnBrk="1" latinLnBrk="0" hangingPunct="1">
        <a:defRPr sz="2400" kern="1200">
          <a:solidFill>
            <a:schemeClr val="tx1"/>
          </a:solidFill>
          <a:latin typeface="+mn-lt"/>
          <a:ea typeface="+mn-ea"/>
          <a:cs typeface="+mn-cs"/>
        </a:defRPr>
      </a:lvl4pPr>
      <a:lvl5pPr marL="2438400" algn="l" defTabSz="1218565" rtl="0" eaLnBrk="1" latinLnBrk="0" hangingPunct="1">
        <a:defRPr sz="2400" kern="1200">
          <a:solidFill>
            <a:schemeClr val="tx1"/>
          </a:solidFill>
          <a:latin typeface="+mn-lt"/>
          <a:ea typeface="+mn-ea"/>
          <a:cs typeface="+mn-cs"/>
        </a:defRPr>
      </a:lvl5pPr>
      <a:lvl6pPr marL="3048000" algn="l" defTabSz="1218565" rtl="0" eaLnBrk="1" latinLnBrk="0" hangingPunct="1">
        <a:defRPr sz="2400" kern="1200">
          <a:solidFill>
            <a:schemeClr val="tx1"/>
          </a:solidFill>
          <a:latin typeface="+mn-lt"/>
          <a:ea typeface="+mn-ea"/>
          <a:cs typeface="+mn-cs"/>
        </a:defRPr>
      </a:lvl6pPr>
      <a:lvl7pPr marL="3657600" algn="l" defTabSz="1218565" rtl="0" eaLnBrk="1" latinLnBrk="0" hangingPunct="1">
        <a:defRPr sz="2400" kern="1200">
          <a:solidFill>
            <a:schemeClr val="tx1"/>
          </a:solidFill>
          <a:latin typeface="+mn-lt"/>
          <a:ea typeface="+mn-ea"/>
          <a:cs typeface="+mn-cs"/>
        </a:defRPr>
      </a:lvl7pPr>
      <a:lvl8pPr marL="4267200" algn="l" defTabSz="1218565" rtl="0" eaLnBrk="1" latinLnBrk="0" hangingPunct="1">
        <a:defRPr sz="2400" kern="1200">
          <a:solidFill>
            <a:schemeClr val="tx1"/>
          </a:solidFill>
          <a:latin typeface="+mn-lt"/>
          <a:ea typeface="+mn-ea"/>
          <a:cs typeface="+mn-cs"/>
        </a:defRPr>
      </a:lvl8pPr>
      <a:lvl9pPr marL="4876800" algn="l" defTabSz="1218565" rtl="0" eaLnBrk="1" latinLnBrk="0" hangingPunct="1">
        <a:defRPr sz="24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5">
            <a:lum/>
          </a:blip>
          <a:srcRect/>
          <a:stretch>
            <a:fillRect/>
          </a:stretch>
        </a:blipFill>
        <a:effectLst/>
      </p:bgPr>
    </p:bg>
    <p:spTree>
      <p:nvGrpSpPr>
        <p:cNvPr id="1" name=""/>
        <p:cNvGrpSpPr/>
        <p:nvPr/>
      </p:nvGrpSpPr>
      <p:grpSpPr>
        <a:xfrm>
          <a:off x="0" y="0"/>
          <a:ext cx="0" cy="0"/>
          <a:chOff x="0" y="0"/>
          <a:chExt cx="0" cy="0"/>
        </a:xfrm>
      </p:grpSpPr>
      <p:pic>
        <p:nvPicPr>
          <p:cNvPr id="10" name="Picture 9" descr="hexa.png"/>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 y="0"/>
            <a:ext cx="12190413" cy="6859588"/>
          </a:xfrm>
          <a:prstGeom prst="rect">
            <a:avLst/>
          </a:prstGeom>
        </p:spPr>
      </p:pic>
      <p:sp>
        <p:nvSpPr>
          <p:cNvPr id="2" name="Title Placeholder 1"/>
          <p:cNvSpPr>
            <a:spLocks noGrp="1"/>
          </p:cNvSpPr>
          <p:nvPr>
            <p:ph type="title"/>
          </p:nvPr>
        </p:nvSpPr>
        <p:spPr>
          <a:xfrm>
            <a:off x="609521" y="355683"/>
            <a:ext cx="10971372" cy="1143265"/>
          </a:xfrm>
          <a:prstGeom prst="rect">
            <a:avLst/>
          </a:prstGeom>
        </p:spPr>
        <p:txBody>
          <a:bodyPr vert="horz" lIns="91436" tIns="45718" rIns="91436" bIns="45718" rtlCol="0" anchor="ctr">
            <a:normAutofit/>
          </a:bodyPr>
          <a:lstStyle/>
          <a:p>
            <a:r>
              <a:rPr lang="en-US" dirty="0"/>
              <a:t>Click to edit Master title style</a:t>
            </a:r>
          </a:p>
        </p:txBody>
      </p:sp>
      <p:sp>
        <p:nvSpPr>
          <p:cNvPr id="3" name="Text Placeholder 2"/>
          <p:cNvSpPr>
            <a:spLocks noGrp="1"/>
          </p:cNvSpPr>
          <p:nvPr>
            <p:ph type="body" idx="1"/>
          </p:nvPr>
        </p:nvSpPr>
        <p:spPr>
          <a:xfrm>
            <a:off x="609521" y="1600573"/>
            <a:ext cx="10971372" cy="4166564"/>
          </a:xfrm>
          <a:prstGeom prst="rect">
            <a:avLst/>
          </a:prstGeom>
        </p:spPr>
        <p:txBody>
          <a:bodyPr vert="horz" lIns="91436" tIns="45718" rIns="91436" bIns="45718"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Freeform 5"/>
          <p:cNvSpPr/>
          <p:nvPr userDrawn="1"/>
        </p:nvSpPr>
        <p:spPr bwMode="auto">
          <a:xfrm rot="5400000">
            <a:off x="11245248" y="6045087"/>
            <a:ext cx="541705" cy="4799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chemeClr val="bg1">
                  <a:lumMod val="97000"/>
                </a:schemeClr>
              </a:gs>
              <a:gs pos="2000">
                <a:schemeClr val="bg1">
                  <a:lumMod val="83000"/>
                </a:schemeClr>
              </a:gs>
            </a:gsLst>
            <a:lin ang="18900000" scaled="0"/>
            <a:tileRect/>
          </a:gradFill>
          <a:ln w="12700">
            <a:gradFill flip="none" rotWithShape="1">
              <a:gsLst>
                <a:gs pos="0">
                  <a:schemeClr val="bg1"/>
                </a:gs>
                <a:gs pos="100000">
                  <a:schemeClr val="bg1">
                    <a:lumMod val="80000"/>
                  </a:schemeClr>
                </a:gs>
              </a:gsLst>
              <a:lin ang="18900000" scaled="0"/>
              <a:tileRect/>
            </a:gradFill>
          </a:ln>
          <a:effectLst>
            <a:outerShdw blurRad="165100" dist="76200" dir="2700000" algn="tl" rotWithShape="0">
              <a:prstClr val="black">
                <a:alpha val="30000"/>
              </a:prstClr>
            </a:outerShdw>
          </a:effectLst>
        </p:spPr>
        <p:txBody>
          <a:bodyPr vert="horz" wrap="square" lIns="91436" tIns="45718" rIns="91436" bIns="45718"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
        <p:nvSpPr>
          <p:cNvPr id="4" name="Date Placeholder 3"/>
          <p:cNvSpPr>
            <a:spLocks noGrp="1"/>
          </p:cNvSpPr>
          <p:nvPr>
            <p:ph type="dt" sz="half" idx="2"/>
          </p:nvPr>
        </p:nvSpPr>
        <p:spPr>
          <a:xfrm>
            <a:off x="8939636" y="177842"/>
            <a:ext cx="2844430" cy="365210"/>
          </a:xfrm>
          <a:prstGeom prst="rect">
            <a:avLst/>
          </a:prstGeom>
        </p:spPr>
        <p:txBody>
          <a:bodyPr vert="horz" lIns="91436" tIns="45718" rIns="91436" bIns="45718" rtlCol="0" anchor="ctr"/>
          <a:lstStyle>
            <a:lvl1pPr algn="l">
              <a:defRPr sz="1600">
                <a:solidFill>
                  <a:schemeClr val="tx1">
                    <a:tint val="75000"/>
                  </a:schemeClr>
                </a:solidFill>
              </a:defRPr>
            </a:lvl1pPr>
          </a:lstStyle>
          <a:p>
            <a:pPr>
              <a:defRPr/>
            </a:pPr>
            <a:fld id="{A6620504-D840-6A40-90BC-6F3747762FA2}" type="datetime1">
              <a:rPr lang="en-US" smtClean="0">
                <a:solidFill>
                  <a:prstClr val="black">
                    <a:tint val="75000"/>
                  </a:prstClr>
                </a:solidFill>
              </a:rPr>
              <a:t>1/10/2021</a:t>
            </a:fld>
            <a:endParaRPr lang="en-US" dirty="0">
              <a:solidFill>
                <a:prstClr val="black">
                  <a:tint val="75000"/>
                </a:prstClr>
              </a:solidFill>
            </a:endParaRPr>
          </a:p>
        </p:txBody>
      </p:sp>
      <p:sp>
        <p:nvSpPr>
          <p:cNvPr id="5" name="Footer Placeholder 4"/>
          <p:cNvSpPr>
            <a:spLocks noGrp="1"/>
          </p:cNvSpPr>
          <p:nvPr>
            <p:ph type="ftr" sz="quarter" idx="3"/>
          </p:nvPr>
        </p:nvSpPr>
        <p:spPr>
          <a:xfrm>
            <a:off x="4165059" y="6334005"/>
            <a:ext cx="3860297" cy="365210"/>
          </a:xfrm>
          <a:prstGeom prst="rect">
            <a:avLst/>
          </a:prstGeom>
        </p:spPr>
        <p:txBody>
          <a:bodyPr vert="horz" lIns="91436" tIns="45718" rIns="91436" bIns="45718" rtlCol="0" anchor="ctr"/>
          <a:lstStyle>
            <a:lvl1pPr algn="ctr">
              <a:defRPr sz="1600">
                <a:solidFill>
                  <a:schemeClr val="bg1">
                    <a:lumMod val="65000"/>
                  </a:schemeClr>
                </a:solidFill>
              </a:defRPr>
            </a:lvl1pPr>
          </a:lstStyle>
          <a:p>
            <a:pPr>
              <a:defRPr/>
            </a:pPr>
            <a:r>
              <a:rPr lang="en-US">
                <a:solidFill>
                  <a:prstClr val="white">
                    <a:lumMod val="65000"/>
                  </a:prstClr>
                </a:solidFill>
              </a:rPr>
              <a:t>WWW.DESIGNERSPARADISE.COM</a:t>
            </a:r>
            <a:endParaRPr lang="en-US" dirty="0">
              <a:solidFill>
                <a:prstClr val="white">
                  <a:lumMod val="65000"/>
                </a:prstClr>
              </a:solidFill>
            </a:endParaRPr>
          </a:p>
        </p:txBody>
      </p:sp>
      <p:cxnSp>
        <p:nvCxnSpPr>
          <p:cNvPr id="9" name="Straight Connector 8"/>
          <p:cNvCxnSpPr/>
          <p:nvPr userDrawn="1"/>
        </p:nvCxnSpPr>
        <p:spPr>
          <a:xfrm>
            <a:off x="812694" y="6275254"/>
            <a:ext cx="10463438" cy="19604"/>
          </a:xfrm>
          <a:prstGeom prst="line">
            <a:avLst/>
          </a:prstGeom>
          <a:ln w="9525" cmpd="sng">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6" name="Slide Number Placeholder 5"/>
          <p:cNvSpPr>
            <a:spLocks noGrp="1"/>
          </p:cNvSpPr>
          <p:nvPr>
            <p:ph type="sldNum" sz="quarter" idx="4"/>
          </p:nvPr>
        </p:nvSpPr>
        <p:spPr>
          <a:xfrm>
            <a:off x="11281415" y="6145720"/>
            <a:ext cx="479938" cy="304871"/>
          </a:xfrm>
          <a:prstGeom prst="rect">
            <a:avLst/>
          </a:prstGeom>
        </p:spPr>
        <p:txBody>
          <a:bodyPr vert="horz" lIns="91436" tIns="45718" rIns="91436" bIns="45718" rtlCol="0" anchor="ctr"/>
          <a:lstStyle>
            <a:lvl1pPr algn="ctr">
              <a:defRPr sz="1600" b="0">
                <a:solidFill>
                  <a:schemeClr val="tx1">
                    <a:lumMod val="50000"/>
                    <a:lumOff val="50000"/>
                  </a:schemeClr>
                </a:solidFill>
                <a:latin typeface="Impact" panose="020B0806030902050204" pitchFamily="34" charset="0"/>
                <a:ea typeface="Impact" panose="020B0806030902050204" pitchFamily="34" charset="0"/>
                <a:cs typeface="Impact" panose="020B0806030902050204" pitchFamily="34" charset="0"/>
              </a:defRPr>
            </a:lvl1pPr>
          </a:lstStyle>
          <a:p>
            <a:pPr>
              <a:defRPr/>
            </a:pPr>
            <a:fld id="{857B18ED-D931-45F4-8873-1BEDAB4DC03E}" type="slidenum">
              <a:rPr lang="en-US" smtClean="0">
                <a:solidFill>
                  <a:prstClr val="black">
                    <a:lumMod val="50000"/>
                    <a:lumOff val="50000"/>
                  </a:prstClr>
                </a:solidFill>
              </a:rPr>
              <a:t>‹#›</a:t>
            </a:fld>
            <a:endParaRPr lang="en-US" dirty="0">
              <a:solidFill>
                <a:prstClr val="black">
                  <a:lumMod val="50000"/>
                  <a:lumOff val="50000"/>
                </a:prstClr>
              </a:solidFill>
            </a:endParaRP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Lst>
  <p:hf hdr="0" ftr="0" dt="0"/>
  <p:txStyles>
    <p:titleStyle>
      <a:lvl1pPr algn="l" defTabSz="1218565" rtl="0" eaLnBrk="1" latinLnBrk="0" hangingPunct="1">
        <a:spcBef>
          <a:spcPct val="0"/>
        </a:spcBef>
        <a:buNone/>
        <a:defRPr sz="4600" kern="1200">
          <a:solidFill>
            <a:srgbClr val="17375E"/>
          </a:solidFill>
          <a:latin typeface="Signika"/>
          <a:ea typeface="Open Sans Extrabold" pitchFamily="34" charset="0"/>
          <a:cs typeface="Signika"/>
        </a:defRPr>
      </a:lvl1pPr>
    </p:titleStyle>
    <p:bodyStyle>
      <a:lvl1pPr marL="457200" indent="-457200" algn="l" defTabSz="1218565" rtl="0" eaLnBrk="1" latinLnBrk="0" hangingPunct="1">
        <a:spcBef>
          <a:spcPct val="20000"/>
        </a:spcBef>
        <a:buFont typeface="Arial" panose="020B0604020202020204" pitchFamily="34" charset="0"/>
        <a:buChar char="•"/>
        <a:defRPr sz="2700" kern="1200">
          <a:solidFill>
            <a:srgbClr val="17375E"/>
          </a:solidFill>
          <a:latin typeface="+mn-lt"/>
          <a:ea typeface="+mn-ea"/>
          <a:cs typeface="+mn-cs"/>
        </a:defRPr>
      </a:lvl1pPr>
      <a:lvl2pPr marL="990600" indent="-381000" algn="l" defTabSz="1218565" rtl="0" eaLnBrk="1" latinLnBrk="0" hangingPunct="1">
        <a:spcBef>
          <a:spcPct val="20000"/>
        </a:spcBef>
        <a:buFont typeface="Arial" panose="020B0604020202020204" pitchFamily="34" charset="0"/>
        <a:buChar char="–"/>
        <a:defRPr sz="2400" kern="1200">
          <a:solidFill>
            <a:srgbClr val="17375E"/>
          </a:solidFill>
          <a:latin typeface="+mn-lt"/>
          <a:ea typeface="+mn-ea"/>
          <a:cs typeface="+mn-cs"/>
        </a:defRPr>
      </a:lvl2pPr>
      <a:lvl3pPr marL="1524000" indent="-304800" algn="l" defTabSz="1218565" rtl="0" eaLnBrk="1" latinLnBrk="0" hangingPunct="1">
        <a:spcBef>
          <a:spcPct val="20000"/>
        </a:spcBef>
        <a:buFont typeface="Arial" panose="020B0604020202020204" pitchFamily="34" charset="0"/>
        <a:buChar char="•"/>
        <a:defRPr sz="2200" kern="1200">
          <a:solidFill>
            <a:srgbClr val="17375E"/>
          </a:solidFill>
          <a:latin typeface="+mn-lt"/>
          <a:ea typeface="+mn-ea"/>
          <a:cs typeface="+mn-cs"/>
        </a:defRPr>
      </a:lvl3pPr>
      <a:lvl4pPr marL="2133600" indent="-304800" algn="l" defTabSz="1218565" rtl="0" eaLnBrk="1" latinLnBrk="0" hangingPunct="1">
        <a:spcBef>
          <a:spcPct val="20000"/>
        </a:spcBef>
        <a:buFont typeface="Arial" panose="020B0604020202020204" pitchFamily="34" charset="0"/>
        <a:buChar char="–"/>
        <a:defRPr sz="1900" kern="1200">
          <a:solidFill>
            <a:srgbClr val="17375E"/>
          </a:solidFill>
          <a:latin typeface="+mn-lt"/>
          <a:ea typeface="+mn-ea"/>
          <a:cs typeface="+mn-cs"/>
        </a:defRPr>
      </a:lvl4pPr>
      <a:lvl5pPr marL="2743200" indent="-304800" algn="l" defTabSz="1218565" rtl="0" eaLnBrk="1" latinLnBrk="0" hangingPunct="1">
        <a:spcBef>
          <a:spcPct val="20000"/>
        </a:spcBef>
        <a:buFont typeface="Arial" panose="020B0604020202020204" pitchFamily="34" charset="0"/>
        <a:buChar char="»"/>
        <a:defRPr sz="1900" kern="1200">
          <a:solidFill>
            <a:srgbClr val="17375E"/>
          </a:solidFill>
          <a:latin typeface="+mn-lt"/>
          <a:ea typeface="+mn-ea"/>
          <a:cs typeface="+mn-cs"/>
        </a:defRPr>
      </a:lvl5pPr>
      <a:lvl6pPr marL="33528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6pPr>
      <a:lvl7pPr marL="39624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7pPr>
      <a:lvl8pPr marL="45720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8pPr>
      <a:lvl9pPr marL="51816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218565" rtl="0" eaLnBrk="1" latinLnBrk="0" hangingPunct="1">
        <a:defRPr sz="2400" kern="1200">
          <a:solidFill>
            <a:schemeClr val="tx1"/>
          </a:solidFill>
          <a:latin typeface="+mn-lt"/>
          <a:ea typeface="+mn-ea"/>
          <a:cs typeface="+mn-cs"/>
        </a:defRPr>
      </a:lvl1pPr>
      <a:lvl2pPr marL="609600" algn="l" defTabSz="1218565" rtl="0" eaLnBrk="1" latinLnBrk="0" hangingPunct="1">
        <a:defRPr sz="2400" kern="1200">
          <a:solidFill>
            <a:schemeClr val="tx1"/>
          </a:solidFill>
          <a:latin typeface="+mn-lt"/>
          <a:ea typeface="+mn-ea"/>
          <a:cs typeface="+mn-cs"/>
        </a:defRPr>
      </a:lvl2pPr>
      <a:lvl3pPr marL="1219200" algn="l" defTabSz="1218565" rtl="0" eaLnBrk="1" latinLnBrk="0" hangingPunct="1">
        <a:defRPr sz="2400" kern="1200">
          <a:solidFill>
            <a:schemeClr val="tx1"/>
          </a:solidFill>
          <a:latin typeface="+mn-lt"/>
          <a:ea typeface="+mn-ea"/>
          <a:cs typeface="+mn-cs"/>
        </a:defRPr>
      </a:lvl3pPr>
      <a:lvl4pPr marL="1828800" algn="l" defTabSz="1218565" rtl="0" eaLnBrk="1" latinLnBrk="0" hangingPunct="1">
        <a:defRPr sz="2400" kern="1200">
          <a:solidFill>
            <a:schemeClr val="tx1"/>
          </a:solidFill>
          <a:latin typeface="+mn-lt"/>
          <a:ea typeface="+mn-ea"/>
          <a:cs typeface="+mn-cs"/>
        </a:defRPr>
      </a:lvl4pPr>
      <a:lvl5pPr marL="2438400" algn="l" defTabSz="1218565" rtl="0" eaLnBrk="1" latinLnBrk="0" hangingPunct="1">
        <a:defRPr sz="2400" kern="1200">
          <a:solidFill>
            <a:schemeClr val="tx1"/>
          </a:solidFill>
          <a:latin typeface="+mn-lt"/>
          <a:ea typeface="+mn-ea"/>
          <a:cs typeface="+mn-cs"/>
        </a:defRPr>
      </a:lvl5pPr>
      <a:lvl6pPr marL="3048000" algn="l" defTabSz="1218565" rtl="0" eaLnBrk="1" latinLnBrk="0" hangingPunct="1">
        <a:defRPr sz="2400" kern="1200">
          <a:solidFill>
            <a:schemeClr val="tx1"/>
          </a:solidFill>
          <a:latin typeface="+mn-lt"/>
          <a:ea typeface="+mn-ea"/>
          <a:cs typeface="+mn-cs"/>
        </a:defRPr>
      </a:lvl6pPr>
      <a:lvl7pPr marL="3657600" algn="l" defTabSz="1218565" rtl="0" eaLnBrk="1" latinLnBrk="0" hangingPunct="1">
        <a:defRPr sz="2400" kern="1200">
          <a:solidFill>
            <a:schemeClr val="tx1"/>
          </a:solidFill>
          <a:latin typeface="+mn-lt"/>
          <a:ea typeface="+mn-ea"/>
          <a:cs typeface="+mn-cs"/>
        </a:defRPr>
      </a:lvl7pPr>
      <a:lvl8pPr marL="4267200" algn="l" defTabSz="1218565" rtl="0" eaLnBrk="1" latinLnBrk="0" hangingPunct="1">
        <a:defRPr sz="2400" kern="1200">
          <a:solidFill>
            <a:schemeClr val="tx1"/>
          </a:solidFill>
          <a:latin typeface="+mn-lt"/>
          <a:ea typeface="+mn-ea"/>
          <a:cs typeface="+mn-cs"/>
        </a:defRPr>
      </a:lvl8pPr>
      <a:lvl9pPr marL="4876800" algn="l" defTabSz="1218565" rtl="0" eaLnBrk="1" latinLnBrk="0" hangingPunct="1">
        <a:defRPr sz="24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5">
            <a:lum/>
          </a:blip>
          <a:srcRect/>
          <a:stretch>
            <a:fillRect/>
          </a:stretch>
        </a:blipFill>
        <a:effectLst/>
      </p:bgPr>
    </p:bg>
    <p:spTree>
      <p:nvGrpSpPr>
        <p:cNvPr id="1" name=""/>
        <p:cNvGrpSpPr/>
        <p:nvPr/>
      </p:nvGrpSpPr>
      <p:grpSpPr>
        <a:xfrm>
          <a:off x="0" y="0"/>
          <a:ext cx="0" cy="0"/>
          <a:chOff x="0" y="0"/>
          <a:chExt cx="0" cy="0"/>
        </a:xfrm>
      </p:grpSpPr>
      <p:pic>
        <p:nvPicPr>
          <p:cNvPr id="10" name="Picture 9" descr="hexa.png"/>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 y="0"/>
            <a:ext cx="12190413" cy="6859588"/>
          </a:xfrm>
          <a:prstGeom prst="rect">
            <a:avLst/>
          </a:prstGeom>
        </p:spPr>
      </p:pic>
      <p:sp>
        <p:nvSpPr>
          <p:cNvPr id="2" name="Title Placeholder 1"/>
          <p:cNvSpPr>
            <a:spLocks noGrp="1"/>
          </p:cNvSpPr>
          <p:nvPr>
            <p:ph type="title"/>
          </p:nvPr>
        </p:nvSpPr>
        <p:spPr>
          <a:xfrm>
            <a:off x="609521" y="355683"/>
            <a:ext cx="10971372" cy="1143265"/>
          </a:xfrm>
          <a:prstGeom prst="rect">
            <a:avLst/>
          </a:prstGeom>
        </p:spPr>
        <p:txBody>
          <a:bodyPr vert="horz" lIns="91436" tIns="45718" rIns="91436" bIns="45718" rtlCol="0" anchor="ctr">
            <a:normAutofit/>
          </a:bodyPr>
          <a:lstStyle/>
          <a:p>
            <a:r>
              <a:rPr lang="en-US" dirty="0"/>
              <a:t>Click to edit Master title style</a:t>
            </a:r>
          </a:p>
        </p:txBody>
      </p:sp>
      <p:sp>
        <p:nvSpPr>
          <p:cNvPr id="3" name="Text Placeholder 2"/>
          <p:cNvSpPr>
            <a:spLocks noGrp="1"/>
          </p:cNvSpPr>
          <p:nvPr>
            <p:ph type="body" idx="1"/>
          </p:nvPr>
        </p:nvSpPr>
        <p:spPr>
          <a:xfrm>
            <a:off x="609521" y="1600573"/>
            <a:ext cx="10971372" cy="4166564"/>
          </a:xfrm>
          <a:prstGeom prst="rect">
            <a:avLst/>
          </a:prstGeom>
        </p:spPr>
        <p:txBody>
          <a:bodyPr vert="horz" lIns="91436" tIns="45718" rIns="91436" bIns="45718"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Freeform 5"/>
          <p:cNvSpPr/>
          <p:nvPr userDrawn="1"/>
        </p:nvSpPr>
        <p:spPr bwMode="auto">
          <a:xfrm rot="5400000">
            <a:off x="11245248" y="6045087"/>
            <a:ext cx="541705" cy="4799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chemeClr val="bg1">
                  <a:lumMod val="97000"/>
                </a:schemeClr>
              </a:gs>
              <a:gs pos="2000">
                <a:schemeClr val="bg1">
                  <a:lumMod val="83000"/>
                </a:schemeClr>
              </a:gs>
            </a:gsLst>
            <a:lin ang="18900000" scaled="0"/>
            <a:tileRect/>
          </a:gradFill>
          <a:ln w="12700">
            <a:gradFill flip="none" rotWithShape="1">
              <a:gsLst>
                <a:gs pos="0">
                  <a:schemeClr val="bg1"/>
                </a:gs>
                <a:gs pos="100000">
                  <a:schemeClr val="bg1">
                    <a:lumMod val="80000"/>
                  </a:schemeClr>
                </a:gs>
              </a:gsLst>
              <a:lin ang="18900000" scaled="0"/>
              <a:tileRect/>
            </a:gradFill>
          </a:ln>
          <a:effectLst>
            <a:outerShdw blurRad="165100" dist="76200" dir="2700000" algn="tl" rotWithShape="0">
              <a:prstClr val="black">
                <a:alpha val="30000"/>
              </a:prstClr>
            </a:outerShdw>
          </a:effectLst>
        </p:spPr>
        <p:txBody>
          <a:bodyPr vert="horz" wrap="square" lIns="91436" tIns="45718" rIns="91436" bIns="45718"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
        <p:nvSpPr>
          <p:cNvPr id="4" name="Date Placeholder 3"/>
          <p:cNvSpPr>
            <a:spLocks noGrp="1"/>
          </p:cNvSpPr>
          <p:nvPr>
            <p:ph type="dt" sz="half" idx="2"/>
          </p:nvPr>
        </p:nvSpPr>
        <p:spPr>
          <a:xfrm>
            <a:off x="8939636" y="177842"/>
            <a:ext cx="2844430" cy="365210"/>
          </a:xfrm>
          <a:prstGeom prst="rect">
            <a:avLst/>
          </a:prstGeom>
        </p:spPr>
        <p:txBody>
          <a:bodyPr vert="horz" lIns="91436" tIns="45718" rIns="91436" bIns="45718" rtlCol="0" anchor="ctr"/>
          <a:lstStyle>
            <a:lvl1pPr algn="l">
              <a:defRPr sz="1600">
                <a:solidFill>
                  <a:schemeClr val="tx1">
                    <a:tint val="75000"/>
                  </a:schemeClr>
                </a:solidFill>
              </a:defRPr>
            </a:lvl1pPr>
          </a:lstStyle>
          <a:p>
            <a:pPr>
              <a:defRPr/>
            </a:pPr>
            <a:fld id="{A6620504-D840-6A40-90BC-6F3747762FA2}" type="datetime1">
              <a:rPr lang="en-US" smtClean="0">
                <a:solidFill>
                  <a:prstClr val="black">
                    <a:tint val="75000"/>
                  </a:prstClr>
                </a:solidFill>
              </a:rPr>
              <a:t>1/10/2021</a:t>
            </a:fld>
            <a:endParaRPr lang="en-US" dirty="0">
              <a:solidFill>
                <a:prstClr val="black">
                  <a:tint val="75000"/>
                </a:prstClr>
              </a:solidFill>
            </a:endParaRPr>
          </a:p>
        </p:txBody>
      </p:sp>
      <p:sp>
        <p:nvSpPr>
          <p:cNvPr id="5" name="Footer Placeholder 4"/>
          <p:cNvSpPr>
            <a:spLocks noGrp="1"/>
          </p:cNvSpPr>
          <p:nvPr>
            <p:ph type="ftr" sz="quarter" idx="3"/>
          </p:nvPr>
        </p:nvSpPr>
        <p:spPr>
          <a:xfrm>
            <a:off x="4165059" y="6334005"/>
            <a:ext cx="3860297" cy="365210"/>
          </a:xfrm>
          <a:prstGeom prst="rect">
            <a:avLst/>
          </a:prstGeom>
        </p:spPr>
        <p:txBody>
          <a:bodyPr vert="horz" lIns="91436" tIns="45718" rIns="91436" bIns="45718" rtlCol="0" anchor="ctr"/>
          <a:lstStyle>
            <a:lvl1pPr algn="ctr">
              <a:defRPr sz="1600">
                <a:solidFill>
                  <a:schemeClr val="bg1">
                    <a:lumMod val="65000"/>
                  </a:schemeClr>
                </a:solidFill>
              </a:defRPr>
            </a:lvl1pPr>
          </a:lstStyle>
          <a:p>
            <a:pPr>
              <a:defRPr/>
            </a:pPr>
            <a:r>
              <a:rPr lang="en-US">
                <a:solidFill>
                  <a:prstClr val="white">
                    <a:lumMod val="65000"/>
                  </a:prstClr>
                </a:solidFill>
              </a:rPr>
              <a:t>WWW.DESIGNERSPARADISE.COM</a:t>
            </a:r>
            <a:endParaRPr lang="en-US" dirty="0">
              <a:solidFill>
                <a:prstClr val="white">
                  <a:lumMod val="65000"/>
                </a:prstClr>
              </a:solidFill>
            </a:endParaRPr>
          </a:p>
        </p:txBody>
      </p:sp>
      <p:cxnSp>
        <p:nvCxnSpPr>
          <p:cNvPr id="9" name="Straight Connector 8"/>
          <p:cNvCxnSpPr/>
          <p:nvPr userDrawn="1"/>
        </p:nvCxnSpPr>
        <p:spPr>
          <a:xfrm>
            <a:off x="812694" y="6275254"/>
            <a:ext cx="10463438" cy="19604"/>
          </a:xfrm>
          <a:prstGeom prst="line">
            <a:avLst/>
          </a:prstGeom>
          <a:ln w="9525" cmpd="sng">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6" name="Slide Number Placeholder 5"/>
          <p:cNvSpPr>
            <a:spLocks noGrp="1"/>
          </p:cNvSpPr>
          <p:nvPr>
            <p:ph type="sldNum" sz="quarter" idx="4"/>
          </p:nvPr>
        </p:nvSpPr>
        <p:spPr>
          <a:xfrm>
            <a:off x="11281415" y="6145720"/>
            <a:ext cx="479938" cy="304871"/>
          </a:xfrm>
          <a:prstGeom prst="rect">
            <a:avLst/>
          </a:prstGeom>
        </p:spPr>
        <p:txBody>
          <a:bodyPr vert="horz" lIns="91436" tIns="45718" rIns="91436" bIns="45718" rtlCol="0" anchor="ctr"/>
          <a:lstStyle>
            <a:lvl1pPr algn="ctr">
              <a:defRPr sz="1600" b="0">
                <a:solidFill>
                  <a:schemeClr val="tx1">
                    <a:lumMod val="50000"/>
                    <a:lumOff val="50000"/>
                  </a:schemeClr>
                </a:solidFill>
                <a:latin typeface="Impact" panose="020B0806030902050204" pitchFamily="34" charset="0"/>
                <a:ea typeface="Impact" panose="020B0806030902050204" pitchFamily="34" charset="0"/>
                <a:cs typeface="Impact" panose="020B0806030902050204" pitchFamily="34" charset="0"/>
              </a:defRPr>
            </a:lvl1pPr>
          </a:lstStyle>
          <a:p>
            <a:pPr>
              <a:defRPr/>
            </a:pPr>
            <a:fld id="{857B18ED-D931-45F4-8873-1BEDAB4DC03E}" type="slidenum">
              <a:rPr lang="en-US" smtClean="0">
                <a:solidFill>
                  <a:prstClr val="black">
                    <a:lumMod val="50000"/>
                    <a:lumOff val="50000"/>
                  </a:prstClr>
                </a:solidFill>
              </a:rPr>
              <a:t>‹#›</a:t>
            </a:fld>
            <a:endParaRPr lang="en-US" dirty="0">
              <a:solidFill>
                <a:prstClr val="black">
                  <a:lumMod val="50000"/>
                  <a:lumOff val="50000"/>
                </a:prstClr>
              </a:solidFill>
            </a:endParaRPr>
          </a:p>
        </p:txBody>
      </p:sp>
    </p:spTree>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Lst>
  <p:hf hdr="0" ftr="0" dt="0"/>
  <p:txStyles>
    <p:titleStyle>
      <a:lvl1pPr algn="l" defTabSz="1218565" rtl="0" eaLnBrk="1" latinLnBrk="0" hangingPunct="1">
        <a:spcBef>
          <a:spcPct val="0"/>
        </a:spcBef>
        <a:buNone/>
        <a:defRPr sz="4600" kern="1200">
          <a:solidFill>
            <a:srgbClr val="17375E"/>
          </a:solidFill>
          <a:latin typeface="Signika"/>
          <a:ea typeface="Open Sans Extrabold" pitchFamily="34" charset="0"/>
          <a:cs typeface="Signika"/>
        </a:defRPr>
      </a:lvl1pPr>
    </p:titleStyle>
    <p:bodyStyle>
      <a:lvl1pPr marL="457200" indent="-457200" algn="l" defTabSz="1218565" rtl="0" eaLnBrk="1" latinLnBrk="0" hangingPunct="1">
        <a:spcBef>
          <a:spcPct val="20000"/>
        </a:spcBef>
        <a:buFont typeface="Arial" panose="020B0604020202020204" pitchFamily="34" charset="0"/>
        <a:buChar char="•"/>
        <a:defRPr sz="2700" kern="1200">
          <a:solidFill>
            <a:srgbClr val="17375E"/>
          </a:solidFill>
          <a:latin typeface="+mn-lt"/>
          <a:ea typeface="+mn-ea"/>
          <a:cs typeface="+mn-cs"/>
        </a:defRPr>
      </a:lvl1pPr>
      <a:lvl2pPr marL="990600" indent="-381000" algn="l" defTabSz="1218565" rtl="0" eaLnBrk="1" latinLnBrk="0" hangingPunct="1">
        <a:spcBef>
          <a:spcPct val="20000"/>
        </a:spcBef>
        <a:buFont typeface="Arial" panose="020B0604020202020204" pitchFamily="34" charset="0"/>
        <a:buChar char="–"/>
        <a:defRPr sz="2400" kern="1200">
          <a:solidFill>
            <a:srgbClr val="17375E"/>
          </a:solidFill>
          <a:latin typeface="+mn-lt"/>
          <a:ea typeface="+mn-ea"/>
          <a:cs typeface="+mn-cs"/>
        </a:defRPr>
      </a:lvl2pPr>
      <a:lvl3pPr marL="1524000" indent="-304800" algn="l" defTabSz="1218565" rtl="0" eaLnBrk="1" latinLnBrk="0" hangingPunct="1">
        <a:spcBef>
          <a:spcPct val="20000"/>
        </a:spcBef>
        <a:buFont typeface="Arial" panose="020B0604020202020204" pitchFamily="34" charset="0"/>
        <a:buChar char="•"/>
        <a:defRPr sz="2200" kern="1200">
          <a:solidFill>
            <a:srgbClr val="17375E"/>
          </a:solidFill>
          <a:latin typeface="+mn-lt"/>
          <a:ea typeface="+mn-ea"/>
          <a:cs typeface="+mn-cs"/>
        </a:defRPr>
      </a:lvl3pPr>
      <a:lvl4pPr marL="2133600" indent="-304800" algn="l" defTabSz="1218565" rtl="0" eaLnBrk="1" latinLnBrk="0" hangingPunct="1">
        <a:spcBef>
          <a:spcPct val="20000"/>
        </a:spcBef>
        <a:buFont typeface="Arial" panose="020B0604020202020204" pitchFamily="34" charset="0"/>
        <a:buChar char="–"/>
        <a:defRPr sz="1900" kern="1200">
          <a:solidFill>
            <a:srgbClr val="17375E"/>
          </a:solidFill>
          <a:latin typeface="+mn-lt"/>
          <a:ea typeface="+mn-ea"/>
          <a:cs typeface="+mn-cs"/>
        </a:defRPr>
      </a:lvl4pPr>
      <a:lvl5pPr marL="2743200" indent="-304800" algn="l" defTabSz="1218565" rtl="0" eaLnBrk="1" latinLnBrk="0" hangingPunct="1">
        <a:spcBef>
          <a:spcPct val="20000"/>
        </a:spcBef>
        <a:buFont typeface="Arial" panose="020B0604020202020204" pitchFamily="34" charset="0"/>
        <a:buChar char="»"/>
        <a:defRPr sz="1900" kern="1200">
          <a:solidFill>
            <a:srgbClr val="17375E"/>
          </a:solidFill>
          <a:latin typeface="+mn-lt"/>
          <a:ea typeface="+mn-ea"/>
          <a:cs typeface="+mn-cs"/>
        </a:defRPr>
      </a:lvl5pPr>
      <a:lvl6pPr marL="33528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6pPr>
      <a:lvl7pPr marL="39624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7pPr>
      <a:lvl8pPr marL="45720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8pPr>
      <a:lvl9pPr marL="51816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218565" rtl="0" eaLnBrk="1" latinLnBrk="0" hangingPunct="1">
        <a:defRPr sz="2400" kern="1200">
          <a:solidFill>
            <a:schemeClr val="tx1"/>
          </a:solidFill>
          <a:latin typeface="+mn-lt"/>
          <a:ea typeface="+mn-ea"/>
          <a:cs typeface="+mn-cs"/>
        </a:defRPr>
      </a:lvl1pPr>
      <a:lvl2pPr marL="609600" algn="l" defTabSz="1218565" rtl="0" eaLnBrk="1" latinLnBrk="0" hangingPunct="1">
        <a:defRPr sz="2400" kern="1200">
          <a:solidFill>
            <a:schemeClr val="tx1"/>
          </a:solidFill>
          <a:latin typeface="+mn-lt"/>
          <a:ea typeface="+mn-ea"/>
          <a:cs typeface="+mn-cs"/>
        </a:defRPr>
      </a:lvl2pPr>
      <a:lvl3pPr marL="1219200" algn="l" defTabSz="1218565" rtl="0" eaLnBrk="1" latinLnBrk="0" hangingPunct="1">
        <a:defRPr sz="2400" kern="1200">
          <a:solidFill>
            <a:schemeClr val="tx1"/>
          </a:solidFill>
          <a:latin typeface="+mn-lt"/>
          <a:ea typeface="+mn-ea"/>
          <a:cs typeface="+mn-cs"/>
        </a:defRPr>
      </a:lvl3pPr>
      <a:lvl4pPr marL="1828800" algn="l" defTabSz="1218565" rtl="0" eaLnBrk="1" latinLnBrk="0" hangingPunct="1">
        <a:defRPr sz="2400" kern="1200">
          <a:solidFill>
            <a:schemeClr val="tx1"/>
          </a:solidFill>
          <a:latin typeface="+mn-lt"/>
          <a:ea typeface="+mn-ea"/>
          <a:cs typeface="+mn-cs"/>
        </a:defRPr>
      </a:lvl4pPr>
      <a:lvl5pPr marL="2438400" algn="l" defTabSz="1218565" rtl="0" eaLnBrk="1" latinLnBrk="0" hangingPunct="1">
        <a:defRPr sz="2400" kern="1200">
          <a:solidFill>
            <a:schemeClr val="tx1"/>
          </a:solidFill>
          <a:latin typeface="+mn-lt"/>
          <a:ea typeface="+mn-ea"/>
          <a:cs typeface="+mn-cs"/>
        </a:defRPr>
      </a:lvl5pPr>
      <a:lvl6pPr marL="3048000" algn="l" defTabSz="1218565" rtl="0" eaLnBrk="1" latinLnBrk="0" hangingPunct="1">
        <a:defRPr sz="2400" kern="1200">
          <a:solidFill>
            <a:schemeClr val="tx1"/>
          </a:solidFill>
          <a:latin typeface="+mn-lt"/>
          <a:ea typeface="+mn-ea"/>
          <a:cs typeface="+mn-cs"/>
        </a:defRPr>
      </a:lvl6pPr>
      <a:lvl7pPr marL="3657600" algn="l" defTabSz="1218565" rtl="0" eaLnBrk="1" latinLnBrk="0" hangingPunct="1">
        <a:defRPr sz="2400" kern="1200">
          <a:solidFill>
            <a:schemeClr val="tx1"/>
          </a:solidFill>
          <a:latin typeface="+mn-lt"/>
          <a:ea typeface="+mn-ea"/>
          <a:cs typeface="+mn-cs"/>
        </a:defRPr>
      </a:lvl7pPr>
      <a:lvl8pPr marL="4267200" algn="l" defTabSz="1218565" rtl="0" eaLnBrk="1" latinLnBrk="0" hangingPunct="1">
        <a:defRPr sz="2400" kern="1200">
          <a:solidFill>
            <a:schemeClr val="tx1"/>
          </a:solidFill>
          <a:latin typeface="+mn-lt"/>
          <a:ea typeface="+mn-ea"/>
          <a:cs typeface="+mn-cs"/>
        </a:defRPr>
      </a:lvl8pPr>
      <a:lvl9pPr marL="4876800" algn="l" defTabSz="1218565" rtl="0" eaLnBrk="1" latinLnBrk="0" hangingPunct="1">
        <a:defRPr sz="24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5">
            <a:lum/>
          </a:blip>
          <a:srcRect/>
          <a:stretch>
            <a:fillRect/>
          </a:stretch>
        </a:blipFill>
        <a:effectLst/>
      </p:bgPr>
    </p:bg>
    <p:spTree>
      <p:nvGrpSpPr>
        <p:cNvPr id="1" name=""/>
        <p:cNvGrpSpPr/>
        <p:nvPr/>
      </p:nvGrpSpPr>
      <p:grpSpPr>
        <a:xfrm>
          <a:off x="0" y="0"/>
          <a:ext cx="0" cy="0"/>
          <a:chOff x="0" y="0"/>
          <a:chExt cx="0" cy="0"/>
        </a:xfrm>
      </p:grpSpPr>
      <p:pic>
        <p:nvPicPr>
          <p:cNvPr id="10" name="Picture 9" descr="hexa.png"/>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 y="0"/>
            <a:ext cx="12190413" cy="6859588"/>
          </a:xfrm>
          <a:prstGeom prst="rect">
            <a:avLst/>
          </a:prstGeom>
        </p:spPr>
      </p:pic>
      <p:sp>
        <p:nvSpPr>
          <p:cNvPr id="2" name="Title Placeholder 1"/>
          <p:cNvSpPr>
            <a:spLocks noGrp="1"/>
          </p:cNvSpPr>
          <p:nvPr>
            <p:ph type="title"/>
          </p:nvPr>
        </p:nvSpPr>
        <p:spPr>
          <a:xfrm>
            <a:off x="609521" y="355683"/>
            <a:ext cx="10971372" cy="1143265"/>
          </a:xfrm>
          <a:prstGeom prst="rect">
            <a:avLst/>
          </a:prstGeom>
        </p:spPr>
        <p:txBody>
          <a:bodyPr vert="horz" lIns="91436" tIns="45718" rIns="91436" bIns="45718" rtlCol="0" anchor="ctr">
            <a:normAutofit/>
          </a:bodyPr>
          <a:lstStyle/>
          <a:p>
            <a:r>
              <a:rPr lang="en-US" dirty="0"/>
              <a:t>Click to edit Master title style</a:t>
            </a:r>
          </a:p>
        </p:txBody>
      </p:sp>
      <p:sp>
        <p:nvSpPr>
          <p:cNvPr id="3" name="Text Placeholder 2"/>
          <p:cNvSpPr>
            <a:spLocks noGrp="1"/>
          </p:cNvSpPr>
          <p:nvPr>
            <p:ph type="body" idx="1"/>
          </p:nvPr>
        </p:nvSpPr>
        <p:spPr>
          <a:xfrm>
            <a:off x="609521" y="1600573"/>
            <a:ext cx="10971372" cy="4166564"/>
          </a:xfrm>
          <a:prstGeom prst="rect">
            <a:avLst/>
          </a:prstGeom>
        </p:spPr>
        <p:txBody>
          <a:bodyPr vert="horz" lIns="91436" tIns="45718" rIns="91436" bIns="45718"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Freeform 5"/>
          <p:cNvSpPr/>
          <p:nvPr userDrawn="1"/>
        </p:nvSpPr>
        <p:spPr bwMode="auto">
          <a:xfrm rot="5400000">
            <a:off x="11245248" y="6045087"/>
            <a:ext cx="541705" cy="4799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chemeClr val="bg1">
                  <a:lumMod val="97000"/>
                </a:schemeClr>
              </a:gs>
              <a:gs pos="2000">
                <a:schemeClr val="bg1">
                  <a:lumMod val="83000"/>
                </a:schemeClr>
              </a:gs>
            </a:gsLst>
            <a:lin ang="18900000" scaled="0"/>
            <a:tileRect/>
          </a:gradFill>
          <a:ln w="12700">
            <a:gradFill flip="none" rotWithShape="1">
              <a:gsLst>
                <a:gs pos="0">
                  <a:schemeClr val="bg1"/>
                </a:gs>
                <a:gs pos="100000">
                  <a:schemeClr val="bg1">
                    <a:lumMod val="80000"/>
                  </a:schemeClr>
                </a:gs>
              </a:gsLst>
              <a:lin ang="18900000" scaled="0"/>
              <a:tileRect/>
            </a:gradFill>
          </a:ln>
          <a:effectLst>
            <a:outerShdw blurRad="165100" dist="76200" dir="2700000" algn="tl" rotWithShape="0">
              <a:prstClr val="black">
                <a:alpha val="30000"/>
              </a:prstClr>
            </a:outerShdw>
          </a:effectLst>
        </p:spPr>
        <p:txBody>
          <a:bodyPr vert="horz" wrap="square" lIns="91436" tIns="45718" rIns="91436" bIns="45718"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
        <p:nvSpPr>
          <p:cNvPr id="4" name="Date Placeholder 3"/>
          <p:cNvSpPr>
            <a:spLocks noGrp="1"/>
          </p:cNvSpPr>
          <p:nvPr>
            <p:ph type="dt" sz="half" idx="2"/>
          </p:nvPr>
        </p:nvSpPr>
        <p:spPr>
          <a:xfrm>
            <a:off x="8939636" y="177842"/>
            <a:ext cx="2844430" cy="365210"/>
          </a:xfrm>
          <a:prstGeom prst="rect">
            <a:avLst/>
          </a:prstGeom>
        </p:spPr>
        <p:txBody>
          <a:bodyPr vert="horz" lIns="91436" tIns="45718" rIns="91436" bIns="45718" rtlCol="0" anchor="ctr"/>
          <a:lstStyle>
            <a:lvl1pPr algn="l">
              <a:defRPr sz="1600">
                <a:solidFill>
                  <a:schemeClr val="tx1">
                    <a:tint val="75000"/>
                  </a:schemeClr>
                </a:solidFill>
              </a:defRPr>
            </a:lvl1pPr>
          </a:lstStyle>
          <a:p>
            <a:pPr>
              <a:defRPr/>
            </a:pPr>
            <a:fld id="{A6620504-D840-6A40-90BC-6F3747762FA2}" type="datetime1">
              <a:rPr lang="en-US" smtClean="0">
                <a:solidFill>
                  <a:prstClr val="black">
                    <a:tint val="75000"/>
                  </a:prstClr>
                </a:solidFill>
              </a:rPr>
              <a:t>1/10/2021</a:t>
            </a:fld>
            <a:endParaRPr lang="en-US" dirty="0">
              <a:solidFill>
                <a:prstClr val="black">
                  <a:tint val="75000"/>
                </a:prstClr>
              </a:solidFill>
            </a:endParaRPr>
          </a:p>
        </p:txBody>
      </p:sp>
      <p:sp>
        <p:nvSpPr>
          <p:cNvPr id="5" name="Footer Placeholder 4"/>
          <p:cNvSpPr>
            <a:spLocks noGrp="1"/>
          </p:cNvSpPr>
          <p:nvPr>
            <p:ph type="ftr" sz="quarter" idx="3"/>
          </p:nvPr>
        </p:nvSpPr>
        <p:spPr>
          <a:xfrm>
            <a:off x="4165059" y="6334005"/>
            <a:ext cx="3860297" cy="365210"/>
          </a:xfrm>
          <a:prstGeom prst="rect">
            <a:avLst/>
          </a:prstGeom>
        </p:spPr>
        <p:txBody>
          <a:bodyPr vert="horz" lIns="91436" tIns="45718" rIns="91436" bIns="45718" rtlCol="0" anchor="ctr"/>
          <a:lstStyle>
            <a:lvl1pPr algn="ctr">
              <a:defRPr sz="1600">
                <a:solidFill>
                  <a:schemeClr val="bg1">
                    <a:lumMod val="65000"/>
                  </a:schemeClr>
                </a:solidFill>
              </a:defRPr>
            </a:lvl1pPr>
          </a:lstStyle>
          <a:p>
            <a:pPr>
              <a:defRPr/>
            </a:pPr>
            <a:r>
              <a:rPr lang="en-US">
                <a:solidFill>
                  <a:prstClr val="white">
                    <a:lumMod val="65000"/>
                  </a:prstClr>
                </a:solidFill>
              </a:rPr>
              <a:t>WWW.DESIGNERSPARADISE.COM</a:t>
            </a:r>
            <a:endParaRPr lang="en-US" dirty="0">
              <a:solidFill>
                <a:prstClr val="white">
                  <a:lumMod val="65000"/>
                </a:prstClr>
              </a:solidFill>
            </a:endParaRPr>
          </a:p>
        </p:txBody>
      </p:sp>
      <p:cxnSp>
        <p:nvCxnSpPr>
          <p:cNvPr id="9" name="Straight Connector 8"/>
          <p:cNvCxnSpPr/>
          <p:nvPr userDrawn="1"/>
        </p:nvCxnSpPr>
        <p:spPr>
          <a:xfrm>
            <a:off x="812694" y="6275254"/>
            <a:ext cx="10463438" cy="19604"/>
          </a:xfrm>
          <a:prstGeom prst="line">
            <a:avLst/>
          </a:prstGeom>
          <a:ln w="9525" cmpd="sng">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6" name="Slide Number Placeholder 5"/>
          <p:cNvSpPr>
            <a:spLocks noGrp="1"/>
          </p:cNvSpPr>
          <p:nvPr>
            <p:ph type="sldNum" sz="quarter" idx="4"/>
          </p:nvPr>
        </p:nvSpPr>
        <p:spPr>
          <a:xfrm>
            <a:off x="11281415" y="6145720"/>
            <a:ext cx="479938" cy="304871"/>
          </a:xfrm>
          <a:prstGeom prst="rect">
            <a:avLst/>
          </a:prstGeom>
        </p:spPr>
        <p:txBody>
          <a:bodyPr vert="horz" lIns="91436" tIns="45718" rIns="91436" bIns="45718" rtlCol="0" anchor="ctr"/>
          <a:lstStyle>
            <a:lvl1pPr algn="ctr">
              <a:defRPr sz="1600" b="0">
                <a:solidFill>
                  <a:schemeClr val="tx1">
                    <a:lumMod val="50000"/>
                    <a:lumOff val="50000"/>
                  </a:schemeClr>
                </a:solidFill>
                <a:latin typeface="Impact" panose="020B0806030902050204" pitchFamily="34" charset="0"/>
                <a:ea typeface="Impact" panose="020B0806030902050204" pitchFamily="34" charset="0"/>
                <a:cs typeface="Impact" panose="020B0806030902050204" pitchFamily="34" charset="0"/>
              </a:defRPr>
            </a:lvl1pPr>
          </a:lstStyle>
          <a:p>
            <a:pPr>
              <a:defRPr/>
            </a:pPr>
            <a:fld id="{857B18ED-D931-45F4-8873-1BEDAB4DC03E}" type="slidenum">
              <a:rPr lang="en-US" smtClean="0">
                <a:solidFill>
                  <a:prstClr val="black">
                    <a:lumMod val="50000"/>
                    <a:lumOff val="50000"/>
                  </a:prstClr>
                </a:solidFill>
              </a:rPr>
              <a:t>‹#›</a:t>
            </a:fld>
            <a:endParaRPr lang="en-US" dirty="0">
              <a:solidFill>
                <a:prstClr val="black">
                  <a:lumMod val="50000"/>
                  <a:lumOff val="50000"/>
                </a:prstClr>
              </a:solidFill>
            </a:endParaRPr>
          </a:p>
        </p:txBody>
      </p:sp>
    </p:spTree>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Lst>
  <p:hf hdr="0" ftr="0" dt="0"/>
  <p:txStyles>
    <p:titleStyle>
      <a:lvl1pPr algn="l" defTabSz="1218565" rtl="0" eaLnBrk="1" latinLnBrk="0" hangingPunct="1">
        <a:spcBef>
          <a:spcPct val="0"/>
        </a:spcBef>
        <a:buNone/>
        <a:defRPr sz="4600" kern="1200">
          <a:solidFill>
            <a:srgbClr val="17375E"/>
          </a:solidFill>
          <a:latin typeface="Signika"/>
          <a:ea typeface="Open Sans Extrabold" pitchFamily="34" charset="0"/>
          <a:cs typeface="Signika"/>
        </a:defRPr>
      </a:lvl1pPr>
    </p:titleStyle>
    <p:bodyStyle>
      <a:lvl1pPr marL="457200" indent="-457200" algn="l" defTabSz="1218565" rtl="0" eaLnBrk="1" latinLnBrk="0" hangingPunct="1">
        <a:spcBef>
          <a:spcPct val="20000"/>
        </a:spcBef>
        <a:buFont typeface="Arial" panose="020B0604020202020204" pitchFamily="34" charset="0"/>
        <a:buChar char="•"/>
        <a:defRPr sz="2700" kern="1200">
          <a:solidFill>
            <a:srgbClr val="17375E"/>
          </a:solidFill>
          <a:latin typeface="+mn-lt"/>
          <a:ea typeface="+mn-ea"/>
          <a:cs typeface="+mn-cs"/>
        </a:defRPr>
      </a:lvl1pPr>
      <a:lvl2pPr marL="990600" indent="-381000" algn="l" defTabSz="1218565" rtl="0" eaLnBrk="1" latinLnBrk="0" hangingPunct="1">
        <a:spcBef>
          <a:spcPct val="20000"/>
        </a:spcBef>
        <a:buFont typeface="Arial" panose="020B0604020202020204" pitchFamily="34" charset="0"/>
        <a:buChar char="–"/>
        <a:defRPr sz="2400" kern="1200">
          <a:solidFill>
            <a:srgbClr val="17375E"/>
          </a:solidFill>
          <a:latin typeface="+mn-lt"/>
          <a:ea typeface="+mn-ea"/>
          <a:cs typeface="+mn-cs"/>
        </a:defRPr>
      </a:lvl2pPr>
      <a:lvl3pPr marL="1524000" indent="-304800" algn="l" defTabSz="1218565" rtl="0" eaLnBrk="1" latinLnBrk="0" hangingPunct="1">
        <a:spcBef>
          <a:spcPct val="20000"/>
        </a:spcBef>
        <a:buFont typeface="Arial" panose="020B0604020202020204" pitchFamily="34" charset="0"/>
        <a:buChar char="•"/>
        <a:defRPr sz="2200" kern="1200">
          <a:solidFill>
            <a:srgbClr val="17375E"/>
          </a:solidFill>
          <a:latin typeface="+mn-lt"/>
          <a:ea typeface="+mn-ea"/>
          <a:cs typeface="+mn-cs"/>
        </a:defRPr>
      </a:lvl3pPr>
      <a:lvl4pPr marL="2133600" indent="-304800" algn="l" defTabSz="1218565" rtl="0" eaLnBrk="1" latinLnBrk="0" hangingPunct="1">
        <a:spcBef>
          <a:spcPct val="20000"/>
        </a:spcBef>
        <a:buFont typeface="Arial" panose="020B0604020202020204" pitchFamily="34" charset="0"/>
        <a:buChar char="–"/>
        <a:defRPr sz="1900" kern="1200">
          <a:solidFill>
            <a:srgbClr val="17375E"/>
          </a:solidFill>
          <a:latin typeface="+mn-lt"/>
          <a:ea typeface="+mn-ea"/>
          <a:cs typeface="+mn-cs"/>
        </a:defRPr>
      </a:lvl4pPr>
      <a:lvl5pPr marL="2743200" indent="-304800" algn="l" defTabSz="1218565" rtl="0" eaLnBrk="1" latinLnBrk="0" hangingPunct="1">
        <a:spcBef>
          <a:spcPct val="20000"/>
        </a:spcBef>
        <a:buFont typeface="Arial" panose="020B0604020202020204" pitchFamily="34" charset="0"/>
        <a:buChar char="»"/>
        <a:defRPr sz="1900" kern="1200">
          <a:solidFill>
            <a:srgbClr val="17375E"/>
          </a:solidFill>
          <a:latin typeface="+mn-lt"/>
          <a:ea typeface="+mn-ea"/>
          <a:cs typeface="+mn-cs"/>
        </a:defRPr>
      </a:lvl5pPr>
      <a:lvl6pPr marL="33528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6pPr>
      <a:lvl7pPr marL="39624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7pPr>
      <a:lvl8pPr marL="45720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8pPr>
      <a:lvl9pPr marL="51816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218565" rtl="0" eaLnBrk="1" latinLnBrk="0" hangingPunct="1">
        <a:defRPr sz="2400" kern="1200">
          <a:solidFill>
            <a:schemeClr val="tx1"/>
          </a:solidFill>
          <a:latin typeface="+mn-lt"/>
          <a:ea typeface="+mn-ea"/>
          <a:cs typeface="+mn-cs"/>
        </a:defRPr>
      </a:lvl1pPr>
      <a:lvl2pPr marL="609600" algn="l" defTabSz="1218565" rtl="0" eaLnBrk="1" latinLnBrk="0" hangingPunct="1">
        <a:defRPr sz="2400" kern="1200">
          <a:solidFill>
            <a:schemeClr val="tx1"/>
          </a:solidFill>
          <a:latin typeface="+mn-lt"/>
          <a:ea typeface="+mn-ea"/>
          <a:cs typeface="+mn-cs"/>
        </a:defRPr>
      </a:lvl2pPr>
      <a:lvl3pPr marL="1219200" algn="l" defTabSz="1218565" rtl="0" eaLnBrk="1" latinLnBrk="0" hangingPunct="1">
        <a:defRPr sz="2400" kern="1200">
          <a:solidFill>
            <a:schemeClr val="tx1"/>
          </a:solidFill>
          <a:latin typeface="+mn-lt"/>
          <a:ea typeface="+mn-ea"/>
          <a:cs typeface="+mn-cs"/>
        </a:defRPr>
      </a:lvl3pPr>
      <a:lvl4pPr marL="1828800" algn="l" defTabSz="1218565" rtl="0" eaLnBrk="1" latinLnBrk="0" hangingPunct="1">
        <a:defRPr sz="2400" kern="1200">
          <a:solidFill>
            <a:schemeClr val="tx1"/>
          </a:solidFill>
          <a:latin typeface="+mn-lt"/>
          <a:ea typeface="+mn-ea"/>
          <a:cs typeface="+mn-cs"/>
        </a:defRPr>
      </a:lvl4pPr>
      <a:lvl5pPr marL="2438400" algn="l" defTabSz="1218565" rtl="0" eaLnBrk="1" latinLnBrk="0" hangingPunct="1">
        <a:defRPr sz="2400" kern="1200">
          <a:solidFill>
            <a:schemeClr val="tx1"/>
          </a:solidFill>
          <a:latin typeface="+mn-lt"/>
          <a:ea typeface="+mn-ea"/>
          <a:cs typeface="+mn-cs"/>
        </a:defRPr>
      </a:lvl5pPr>
      <a:lvl6pPr marL="3048000" algn="l" defTabSz="1218565" rtl="0" eaLnBrk="1" latinLnBrk="0" hangingPunct="1">
        <a:defRPr sz="2400" kern="1200">
          <a:solidFill>
            <a:schemeClr val="tx1"/>
          </a:solidFill>
          <a:latin typeface="+mn-lt"/>
          <a:ea typeface="+mn-ea"/>
          <a:cs typeface="+mn-cs"/>
        </a:defRPr>
      </a:lvl6pPr>
      <a:lvl7pPr marL="3657600" algn="l" defTabSz="1218565" rtl="0" eaLnBrk="1" latinLnBrk="0" hangingPunct="1">
        <a:defRPr sz="2400" kern="1200">
          <a:solidFill>
            <a:schemeClr val="tx1"/>
          </a:solidFill>
          <a:latin typeface="+mn-lt"/>
          <a:ea typeface="+mn-ea"/>
          <a:cs typeface="+mn-cs"/>
        </a:defRPr>
      </a:lvl7pPr>
      <a:lvl8pPr marL="4267200" algn="l" defTabSz="1218565" rtl="0" eaLnBrk="1" latinLnBrk="0" hangingPunct="1">
        <a:defRPr sz="2400" kern="1200">
          <a:solidFill>
            <a:schemeClr val="tx1"/>
          </a:solidFill>
          <a:latin typeface="+mn-lt"/>
          <a:ea typeface="+mn-ea"/>
          <a:cs typeface="+mn-cs"/>
        </a:defRPr>
      </a:lvl8pPr>
      <a:lvl9pPr marL="4876800" algn="l" defTabSz="1218565" rtl="0" eaLnBrk="1" latinLnBrk="0" hangingPunct="1">
        <a:defRPr sz="24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5">
            <a:lum/>
          </a:blip>
          <a:srcRect/>
          <a:stretch>
            <a:fillRect/>
          </a:stretch>
        </a:blipFill>
        <a:effectLst/>
      </p:bgPr>
    </p:bg>
    <p:spTree>
      <p:nvGrpSpPr>
        <p:cNvPr id="1" name=""/>
        <p:cNvGrpSpPr/>
        <p:nvPr/>
      </p:nvGrpSpPr>
      <p:grpSpPr>
        <a:xfrm>
          <a:off x="0" y="0"/>
          <a:ext cx="0" cy="0"/>
          <a:chOff x="0" y="0"/>
          <a:chExt cx="0" cy="0"/>
        </a:xfrm>
      </p:grpSpPr>
      <p:pic>
        <p:nvPicPr>
          <p:cNvPr id="10" name="Picture 9" descr="hexa.png"/>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 y="0"/>
            <a:ext cx="12190413" cy="6859588"/>
          </a:xfrm>
          <a:prstGeom prst="rect">
            <a:avLst/>
          </a:prstGeom>
        </p:spPr>
      </p:pic>
      <p:sp>
        <p:nvSpPr>
          <p:cNvPr id="2" name="Title Placeholder 1"/>
          <p:cNvSpPr>
            <a:spLocks noGrp="1"/>
          </p:cNvSpPr>
          <p:nvPr>
            <p:ph type="title"/>
          </p:nvPr>
        </p:nvSpPr>
        <p:spPr>
          <a:xfrm>
            <a:off x="609521" y="355683"/>
            <a:ext cx="10971372" cy="1143265"/>
          </a:xfrm>
          <a:prstGeom prst="rect">
            <a:avLst/>
          </a:prstGeom>
        </p:spPr>
        <p:txBody>
          <a:bodyPr vert="horz" lIns="91436" tIns="45718" rIns="91436" bIns="45718" rtlCol="0" anchor="ctr">
            <a:normAutofit/>
          </a:bodyPr>
          <a:lstStyle/>
          <a:p>
            <a:r>
              <a:rPr lang="en-US" dirty="0"/>
              <a:t>Click to edit Master title style</a:t>
            </a:r>
          </a:p>
        </p:txBody>
      </p:sp>
      <p:sp>
        <p:nvSpPr>
          <p:cNvPr id="3" name="Text Placeholder 2"/>
          <p:cNvSpPr>
            <a:spLocks noGrp="1"/>
          </p:cNvSpPr>
          <p:nvPr>
            <p:ph type="body" idx="1"/>
          </p:nvPr>
        </p:nvSpPr>
        <p:spPr>
          <a:xfrm>
            <a:off x="609521" y="1600573"/>
            <a:ext cx="10971372" cy="4166564"/>
          </a:xfrm>
          <a:prstGeom prst="rect">
            <a:avLst/>
          </a:prstGeom>
        </p:spPr>
        <p:txBody>
          <a:bodyPr vert="horz" lIns="91436" tIns="45718" rIns="91436" bIns="45718"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Freeform 5"/>
          <p:cNvSpPr/>
          <p:nvPr userDrawn="1"/>
        </p:nvSpPr>
        <p:spPr bwMode="auto">
          <a:xfrm rot="5400000">
            <a:off x="11245248" y="6045087"/>
            <a:ext cx="541705" cy="4799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chemeClr val="bg1">
                  <a:lumMod val="97000"/>
                </a:schemeClr>
              </a:gs>
              <a:gs pos="2000">
                <a:schemeClr val="bg1">
                  <a:lumMod val="83000"/>
                </a:schemeClr>
              </a:gs>
            </a:gsLst>
            <a:lin ang="18900000" scaled="0"/>
            <a:tileRect/>
          </a:gradFill>
          <a:ln w="12700">
            <a:gradFill flip="none" rotWithShape="1">
              <a:gsLst>
                <a:gs pos="0">
                  <a:schemeClr val="bg1"/>
                </a:gs>
                <a:gs pos="100000">
                  <a:schemeClr val="bg1">
                    <a:lumMod val="80000"/>
                  </a:schemeClr>
                </a:gs>
              </a:gsLst>
              <a:lin ang="18900000" scaled="0"/>
              <a:tileRect/>
            </a:gradFill>
          </a:ln>
          <a:effectLst>
            <a:outerShdw blurRad="165100" dist="76200" dir="2700000" algn="tl" rotWithShape="0">
              <a:prstClr val="black">
                <a:alpha val="30000"/>
              </a:prstClr>
            </a:outerShdw>
          </a:effectLst>
        </p:spPr>
        <p:txBody>
          <a:bodyPr vert="horz" wrap="square" lIns="91436" tIns="45718" rIns="91436" bIns="45718"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
        <p:nvSpPr>
          <p:cNvPr id="4" name="Date Placeholder 3"/>
          <p:cNvSpPr>
            <a:spLocks noGrp="1"/>
          </p:cNvSpPr>
          <p:nvPr>
            <p:ph type="dt" sz="half" idx="2"/>
          </p:nvPr>
        </p:nvSpPr>
        <p:spPr>
          <a:xfrm>
            <a:off x="8939636" y="177842"/>
            <a:ext cx="2844430" cy="365210"/>
          </a:xfrm>
          <a:prstGeom prst="rect">
            <a:avLst/>
          </a:prstGeom>
        </p:spPr>
        <p:txBody>
          <a:bodyPr vert="horz" lIns="91436" tIns="45718" rIns="91436" bIns="45718" rtlCol="0" anchor="ctr"/>
          <a:lstStyle>
            <a:lvl1pPr algn="l">
              <a:defRPr sz="1600">
                <a:solidFill>
                  <a:schemeClr val="tx1">
                    <a:tint val="75000"/>
                  </a:schemeClr>
                </a:solidFill>
              </a:defRPr>
            </a:lvl1pPr>
          </a:lstStyle>
          <a:p>
            <a:pPr>
              <a:defRPr/>
            </a:pPr>
            <a:fld id="{A6620504-D840-6A40-90BC-6F3747762FA2}" type="datetime1">
              <a:rPr lang="en-US" smtClean="0">
                <a:solidFill>
                  <a:prstClr val="black">
                    <a:tint val="75000"/>
                  </a:prstClr>
                </a:solidFill>
              </a:rPr>
              <a:t>1/10/2021</a:t>
            </a:fld>
            <a:endParaRPr lang="en-US" dirty="0">
              <a:solidFill>
                <a:prstClr val="black">
                  <a:tint val="75000"/>
                </a:prstClr>
              </a:solidFill>
            </a:endParaRPr>
          </a:p>
        </p:txBody>
      </p:sp>
      <p:sp>
        <p:nvSpPr>
          <p:cNvPr id="5" name="Footer Placeholder 4"/>
          <p:cNvSpPr>
            <a:spLocks noGrp="1"/>
          </p:cNvSpPr>
          <p:nvPr>
            <p:ph type="ftr" sz="quarter" idx="3"/>
          </p:nvPr>
        </p:nvSpPr>
        <p:spPr>
          <a:xfrm>
            <a:off x="4165059" y="6334005"/>
            <a:ext cx="3860297" cy="365210"/>
          </a:xfrm>
          <a:prstGeom prst="rect">
            <a:avLst/>
          </a:prstGeom>
        </p:spPr>
        <p:txBody>
          <a:bodyPr vert="horz" lIns="91436" tIns="45718" rIns="91436" bIns="45718" rtlCol="0" anchor="ctr"/>
          <a:lstStyle>
            <a:lvl1pPr algn="ctr">
              <a:defRPr sz="1600">
                <a:solidFill>
                  <a:schemeClr val="bg1">
                    <a:lumMod val="65000"/>
                  </a:schemeClr>
                </a:solidFill>
              </a:defRPr>
            </a:lvl1pPr>
          </a:lstStyle>
          <a:p>
            <a:pPr>
              <a:defRPr/>
            </a:pPr>
            <a:r>
              <a:rPr lang="en-US">
                <a:solidFill>
                  <a:prstClr val="white">
                    <a:lumMod val="65000"/>
                  </a:prstClr>
                </a:solidFill>
              </a:rPr>
              <a:t>WWW.DESIGNERSPARADISE.COM</a:t>
            </a:r>
            <a:endParaRPr lang="en-US" dirty="0">
              <a:solidFill>
                <a:prstClr val="white">
                  <a:lumMod val="65000"/>
                </a:prstClr>
              </a:solidFill>
            </a:endParaRPr>
          </a:p>
        </p:txBody>
      </p:sp>
      <p:cxnSp>
        <p:nvCxnSpPr>
          <p:cNvPr id="9" name="Straight Connector 8"/>
          <p:cNvCxnSpPr/>
          <p:nvPr userDrawn="1"/>
        </p:nvCxnSpPr>
        <p:spPr>
          <a:xfrm>
            <a:off x="812694" y="6275254"/>
            <a:ext cx="10463438" cy="19604"/>
          </a:xfrm>
          <a:prstGeom prst="line">
            <a:avLst/>
          </a:prstGeom>
          <a:ln w="9525" cmpd="sng">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6" name="Slide Number Placeholder 5"/>
          <p:cNvSpPr>
            <a:spLocks noGrp="1"/>
          </p:cNvSpPr>
          <p:nvPr>
            <p:ph type="sldNum" sz="quarter" idx="4"/>
          </p:nvPr>
        </p:nvSpPr>
        <p:spPr>
          <a:xfrm>
            <a:off x="11281415" y="6145720"/>
            <a:ext cx="479938" cy="304871"/>
          </a:xfrm>
          <a:prstGeom prst="rect">
            <a:avLst/>
          </a:prstGeom>
        </p:spPr>
        <p:txBody>
          <a:bodyPr vert="horz" lIns="91436" tIns="45718" rIns="91436" bIns="45718" rtlCol="0" anchor="ctr"/>
          <a:lstStyle>
            <a:lvl1pPr algn="ctr">
              <a:defRPr sz="1600" b="0">
                <a:solidFill>
                  <a:schemeClr val="tx1">
                    <a:lumMod val="50000"/>
                    <a:lumOff val="50000"/>
                  </a:schemeClr>
                </a:solidFill>
                <a:latin typeface="Impact" panose="020B0806030902050204" pitchFamily="34" charset="0"/>
                <a:ea typeface="Impact" panose="020B0806030902050204" pitchFamily="34" charset="0"/>
                <a:cs typeface="Impact" panose="020B0806030902050204" pitchFamily="34" charset="0"/>
              </a:defRPr>
            </a:lvl1pPr>
          </a:lstStyle>
          <a:p>
            <a:pPr>
              <a:defRPr/>
            </a:pPr>
            <a:fld id="{857B18ED-D931-45F4-8873-1BEDAB4DC03E}" type="slidenum">
              <a:rPr lang="en-US" smtClean="0">
                <a:solidFill>
                  <a:prstClr val="black">
                    <a:lumMod val="50000"/>
                    <a:lumOff val="50000"/>
                  </a:prstClr>
                </a:solidFill>
              </a:rPr>
              <a:t>‹#›</a:t>
            </a:fld>
            <a:endParaRPr lang="en-US" dirty="0">
              <a:solidFill>
                <a:prstClr val="black">
                  <a:lumMod val="50000"/>
                  <a:lumOff val="50000"/>
                </a:prstClr>
              </a:solidFill>
            </a:endParaRPr>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Lst>
  <p:hf hdr="0" ftr="0" dt="0"/>
  <p:txStyles>
    <p:titleStyle>
      <a:lvl1pPr algn="l" defTabSz="1218565" rtl="0" eaLnBrk="1" latinLnBrk="0" hangingPunct="1">
        <a:spcBef>
          <a:spcPct val="0"/>
        </a:spcBef>
        <a:buNone/>
        <a:defRPr sz="4600" kern="1200">
          <a:solidFill>
            <a:srgbClr val="17375E"/>
          </a:solidFill>
          <a:latin typeface="Signika"/>
          <a:ea typeface="Open Sans Extrabold" pitchFamily="34" charset="0"/>
          <a:cs typeface="Signika"/>
        </a:defRPr>
      </a:lvl1pPr>
    </p:titleStyle>
    <p:bodyStyle>
      <a:lvl1pPr marL="457200" indent="-457200" algn="l" defTabSz="1218565" rtl="0" eaLnBrk="1" latinLnBrk="0" hangingPunct="1">
        <a:spcBef>
          <a:spcPct val="20000"/>
        </a:spcBef>
        <a:buFont typeface="Arial" panose="020B0604020202020204" pitchFamily="34" charset="0"/>
        <a:buChar char="•"/>
        <a:defRPr sz="2700" kern="1200">
          <a:solidFill>
            <a:srgbClr val="17375E"/>
          </a:solidFill>
          <a:latin typeface="+mn-lt"/>
          <a:ea typeface="+mn-ea"/>
          <a:cs typeface="+mn-cs"/>
        </a:defRPr>
      </a:lvl1pPr>
      <a:lvl2pPr marL="990600" indent="-381000" algn="l" defTabSz="1218565" rtl="0" eaLnBrk="1" latinLnBrk="0" hangingPunct="1">
        <a:spcBef>
          <a:spcPct val="20000"/>
        </a:spcBef>
        <a:buFont typeface="Arial" panose="020B0604020202020204" pitchFamily="34" charset="0"/>
        <a:buChar char="–"/>
        <a:defRPr sz="2400" kern="1200">
          <a:solidFill>
            <a:srgbClr val="17375E"/>
          </a:solidFill>
          <a:latin typeface="+mn-lt"/>
          <a:ea typeface="+mn-ea"/>
          <a:cs typeface="+mn-cs"/>
        </a:defRPr>
      </a:lvl2pPr>
      <a:lvl3pPr marL="1524000" indent="-304800" algn="l" defTabSz="1218565" rtl="0" eaLnBrk="1" latinLnBrk="0" hangingPunct="1">
        <a:spcBef>
          <a:spcPct val="20000"/>
        </a:spcBef>
        <a:buFont typeface="Arial" panose="020B0604020202020204" pitchFamily="34" charset="0"/>
        <a:buChar char="•"/>
        <a:defRPr sz="2200" kern="1200">
          <a:solidFill>
            <a:srgbClr val="17375E"/>
          </a:solidFill>
          <a:latin typeface="+mn-lt"/>
          <a:ea typeface="+mn-ea"/>
          <a:cs typeface="+mn-cs"/>
        </a:defRPr>
      </a:lvl3pPr>
      <a:lvl4pPr marL="2133600" indent="-304800" algn="l" defTabSz="1218565" rtl="0" eaLnBrk="1" latinLnBrk="0" hangingPunct="1">
        <a:spcBef>
          <a:spcPct val="20000"/>
        </a:spcBef>
        <a:buFont typeface="Arial" panose="020B0604020202020204" pitchFamily="34" charset="0"/>
        <a:buChar char="–"/>
        <a:defRPr sz="1900" kern="1200">
          <a:solidFill>
            <a:srgbClr val="17375E"/>
          </a:solidFill>
          <a:latin typeface="+mn-lt"/>
          <a:ea typeface="+mn-ea"/>
          <a:cs typeface="+mn-cs"/>
        </a:defRPr>
      </a:lvl4pPr>
      <a:lvl5pPr marL="2743200" indent="-304800" algn="l" defTabSz="1218565" rtl="0" eaLnBrk="1" latinLnBrk="0" hangingPunct="1">
        <a:spcBef>
          <a:spcPct val="20000"/>
        </a:spcBef>
        <a:buFont typeface="Arial" panose="020B0604020202020204" pitchFamily="34" charset="0"/>
        <a:buChar char="»"/>
        <a:defRPr sz="1900" kern="1200">
          <a:solidFill>
            <a:srgbClr val="17375E"/>
          </a:solidFill>
          <a:latin typeface="+mn-lt"/>
          <a:ea typeface="+mn-ea"/>
          <a:cs typeface="+mn-cs"/>
        </a:defRPr>
      </a:lvl5pPr>
      <a:lvl6pPr marL="33528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6pPr>
      <a:lvl7pPr marL="39624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7pPr>
      <a:lvl8pPr marL="45720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8pPr>
      <a:lvl9pPr marL="51816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218565" rtl="0" eaLnBrk="1" latinLnBrk="0" hangingPunct="1">
        <a:defRPr sz="2400" kern="1200">
          <a:solidFill>
            <a:schemeClr val="tx1"/>
          </a:solidFill>
          <a:latin typeface="+mn-lt"/>
          <a:ea typeface="+mn-ea"/>
          <a:cs typeface="+mn-cs"/>
        </a:defRPr>
      </a:lvl1pPr>
      <a:lvl2pPr marL="609600" algn="l" defTabSz="1218565" rtl="0" eaLnBrk="1" latinLnBrk="0" hangingPunct="1">
        <a:defRPr sz="2400" kern="1200">
          <a:solidFill>
            <a:schemeClr val="tx1"/>
          </a:solidFill>
          <a:latin typeface="+mn-lt"/>
          <a:ea typeface="+mn-ea"/>
          <a:cs typeface="+mn-cs"/>
        </a:defRPr>
      </a:lvl2pPr>
      <a:lvl3pPr marL="1219200" algn="l" defTabSz="1218565" rtl="0" eaLnBrk="1" latinLnBrk="0" hangingPunct="1">
        <a:defRPr sz="2400" kern="1200">
          <a:solidFill>
            <a:schemeClr val="tx1"/>
          </a:solidFill>
          <a:latin typeface="+mn-lt"/>
          <a:ea typeface="+mn-ea"/>
          <a:cs typeface="+mn-cs"/>
        </a:defRPr>
      </a:lvl3pPr>
      <a:lvl4pPr marL="1828800" algn="l" defTabSz="1218565" rtl="0" eaLnBrk="1" latinLnBrk="0" hangingPunct="1">
        <a:defRPr sz="2400" kern="1200">
          <a:solidFill>
            <a:schemeClr val="tx1"/>
          </a:solidFill>
          <a:latin typeface="+mn-lt"/>
          <a:ea typeface="+mn-ea"/>
          <a:cs typeface="+mn-cs"/>
        </a:defRPr>
      </a:lvl4pPr>
      <a:lvl5pPr marL="2438400" algn="l" defTabSz="1218565" rtl="0" eaLnBrk="1" latinLnBrk="0" hangingPunct="1">
        <a:defRPr sz="2400" kern="1200">
          <a:solidFill>
            <a:schemeClr val="tx1"/>
          </a:solidFill>
          <a:latin typeface="+mn-lt"/>
          <a:ea typeface="+mn-ea"/>
          <a:cs typeface="+mn-cs"/>
        </a:defRPr>
      </a:lvl5pPr>
      <a:lvl6pPr marL="3048000" algn="l" defTabSz="1218565" rtl="0" eaLnBrk="1" latinLnBrk="0" hangingPunct="1">
        <a:defRPr sz="2400" kern="1200">
          <a:solidFill>
            <a:schemeClr val="tx1"/>
          </a:solidFill>
          <a:latin typeface="+mn-lt"/>
          <a:ea typeface="+mn-ea"/>
          <a:cs typeface="+mn-cs"/>
        </a:defRPr>
      </a:lvl6pPr>
      <a:lvl7pPr marL="3657600" algn="l" defTabSz="1218565" rtl="0" eaLnBrk="1" latinLnBrk="0" hangingPunct="1">
        <a:defRPr sz="2400" kern="1200">
          <a:solidFill>
            <a:schemeClr val="tx1"/>
          </a:solidFill>
          <a:latin typeface="+mn-lt"/>
          <a:ea typeface="+mn-ea"/>
          <a:cs typeface="+mn-cs"/>
        </a:defRPr>
      </a:lvl7pPr>
      <a:lvl8pPr marL="4267200" algn="l" defTabSz="1218565" rtl="0" eaLnBrk="1" latinLnBrk="0" hangingPunct="1">
        <a:defRPr sz="2400" kern="1200">
          <a:solidFill>
            <a:schemeClr val="tx1"/>
          </a:solidFill>
          <a:latin typeface="+mn-lt"/>
          <a:ea typeface="+mn-ea"/>
          <a:cs typeface="+mn-cs"/>
        </a:defRPr>
      </a:lvl8pPr>
      <a:lvl9pPr marL="4876800" algn="l" defTabSz="1218565" rtl="0" eaLnBrk="1" latinLnBrk="0" hangingPunct="1">
        <a:defRPr sz="24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5">
            <a:lum/>
          </a:blip>
          <a:srcRect/>
          <a:stretch>
            <a:fillRect/>
          </a:stretch>
        </a:blipFill>
        <a:effectLst/>
      </p:bgPr>
    </p:bg>
    <p:spTree>
      <p:nvGrpSpPr>
        <p:cNvPr id="1" name=""/>
        <p:cNvGrpSpPr/>
        <p:nvPr/>
      </p:nvGrpSpPr>
      <p:grpSpPr>
        <a:xfrm>
          <a:off x="0" y="0"/>
          <a:ext cx="0" cy="0"/>
          <a:chOff x="0" y="0"/>
          <a:chExt cx="0" cy="0"/>
        </a:xfrm>
      </p:grpSpPr>
      <p:pic>
        <p:nvPicPr>
          <p:cNvPr id="10" name="Picture 9" descr="hexa.png"/>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 y="0"/>
            <a:ext cx="12190413" cy="6859588"/>
          </a:xfrm>
          <a:prstGeom prst="rect">
            <a:avLst/>
          </a:prstGeom>
        </p:spPr>
      </p:pic>
      <p:sp>
        <p:nvSpPr>
          <p:cNvPr id="2" name="Title Placeholder 1"/>
          <p:cNvSpPr>
            <a:spLocks noGrp="1"/>
          </p:cNvSpPr>
          <p:nvPr>
            <p:ph type="title"/>
          </p:nvPr>
        </p:nvSpPr>
        <p:spPr>
          <a:xfrm>
            <a:off x="609521" y="355683"/>
            <a:ext cx="10971372" cy="1143265"/>
          </a:xfrm>
          <a:prstGeom prst="rect">
            <a:avLst/>
          </a:prstGeom>
        </p:spPr>
        <p:txBody>
          <a:bodyPr vert="horz" lIns="91436" tIns="45718" rIns="91436" bIns="45718" rtlCol="0" anchor="ctr">
            <a:normAutofit/>
          </a:bodyPr>
          <a:lstStyle/>
          <a:p>
            <a:r>
              <a:rPr lang="en-US" dirty="0"/>
              <a:t>Click to edit Master title style</a:t>
            </a:r>
          </a:p>
        </p:txBody>
      </p:sp>
      <p:sp>
        <p:nvSpPr>
          <p:cNvPr id="3" name="Text Placeholder 2"/>
          <p:cNvSpPr>
            <a:spLocks noGrp="1"/>
          </p:cNvSpPr>
          <p:nvPr>
            <p:ph type="body" idx="1"/>
          </p:nvPr>
        </p:nvSpPr>
        <p:spPr>
          <a:xfrm>
            <a:off x="609521" y="1600573"/>
            <a:ext cx="10971372" cy="4166564"/>
          </a:xfrm>
          <a:prstGeom prst="rect">
            <a:avLst/>
          </a:prstGeom>
        </p:spPr>
        <p:txBody>
          <a:bodyPr vert="horz" lIns="91436" tIns="45718" rIns="91436" bIns="45718"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Freeform 5"/>
          <p:cNvSpPr/>
          <p:nvPr userDrawn="1"/>
        </p:nvSpPr>
        <p:spPr bwMode="auto">
          <a:xfrm rot="5400000">
            <a:off x="11245248" y="6045087"/>
            <a:ext cx="541705" cy="4799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chemeClr val="bg1">
                  <a:lumMod val="97000"/>
                </a:schemeClr>
              </a:gs>
              <a:gs pos="2000">
                <a:schemeClr val="bg1">
                  <a:lumMod val="83000"/>
                </a:schemeClr>
              </a:gs>
            </a:gsLst>
            <a:lin ang="18900000" scaled="0"/>
            <a:tileRect/>
          </a:gradFill>
          <a:ln w="12700">
            <a:gradFill flip="none" rotWithShape="1">
              <a:gsLst>
                <a:gs pos="0">
                  <a:schemeClr val="bg1"/>
                </a:gs>
                <a:gs pos="100000">
                  <a:schemeClr val="bg1">
                    <a:lumMod val="80000"/>
                  </a:schemeClr>
                </a:gs>
              </a:gsLst>
              <a:lin ang="18900000" scaled="0"/>
              <a:tileRect/>
            </a:gradFill>
          </a:ln>
          <a:effectLst>
            <a:outerShdw blurRad="165100" dist="76200" dir="2700000" algn="tl" rotWithShape="0">
              <a:prstClr val="black">
                <a:alpha val="30000"/>
              </a:prstClr>
            </a:outerShdw>
          </a:effectLst>
        </p:spPr>
        <p:txBody>
          <a:bodyPr vert="horz" wrap="square" lIns="91436" tIns="45718" rIns="91436" bIns="45718"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
        <p:nvSpPr>
          <p:cNvPr id="4" name="Date Placeholder 3"/>
          <p:cNvSpPr>
            <a:spLocks noGrp="1"/>
          </p:cNvSpPr>
          <p:nvPr>
            <p:ph type="dt" sz="half" idx="2"/>
          </p:nvPr>
        </p:nvSpPr>
        <p:spPr>
          <a:xfrm>
            <a:off x="8939636" y="177842"/>
            <a:ext cx="2844430" cy="365210"/>
          </a:xfrm>
          <a:prstGeom prst="rect">
            <a:avLst/>
          </a:prstGeom>
        </p:spPr>
        <p:txBody>
          <a:bodyPr vert="horz" lIns="91436" tIns="45718" rIns="91436" bIns="45718" rtlCol="0" anchor="ctr"/>
          <a:lstStyle>
            <a:lvl1pPr algn="l">
              <a:defRPr sz="1600">
                <a:solidFill>
                  <a:schemeClr val="tx1">
                    <a:tint val="75000"/>
                  </a:schemeClr>
                </a:solidFill>
              </a:defRPr>
            </a:lvl1pPr>
          </a:lstStyle>
          <a:p>
            <a:pPr>
              <a:defRPr/>
            </a:pPr>
            <a:fld id="{A6620504-D840-6A40-90BC-6F3747762FA2}" type="datetime1">
              <a:rPr lang="en-US" smtClean="0">
                <a:solidFill>
                  <a:prstClr val="black">
                    <a:tint val="75000"/>
                  </a:prstClr>
                </a:solidFill>
              </a:rPr>
              <a:t>1/10/2021</a:t>
            </a:fld>
            <a:endParaRPr lang="en-US" dirty="0">
              <a:solidFill>
                <a:prstClr val="black">
                  <a:tint val="75000"/>
                </a:prstClr>
              </a:solidFill>
            </a:endParaRPr>
          </a:p>
        </p:txBody>
      </p:sp>
      <p:sp>
        <p:nvSpPr>
          <p:cNvPr id="5" name="Footer Placeholder 4"/>
          <p:cNvSpPr>
            <a:spLocks noGrp="1"/>
          </p:cNvSpPr>
          <p:nvPr>
            <p:ph type="ftr" sz="quarter" idx="3"/>
          </p:nvPr>
        </p:nvSpPr>
        <p:spPr>
          <a:xfrm>
            <a:off x="4165059" y="6334005"/>
            <a:ext cx="3860297" cy="365210"/>
          </a:xfrm>
          <a:prstGeom prst="rect">
            <a:avLst/>
          </a:prstGeom>
        </p:spPr>
        <p:txBody>
          <a:bodyPr vert="horz" lIns="91436" tIns="45718" rIns="91436" bIns="45718" rtlCol="0" anchor="ctr"/>
          <a:lstStyle>
            <a:lvl1pPr algn="ctr">
              <a:defRPr sz="1600">
                <a:solidFill>
                  <a:schemeClr val="bg1">
                    <a:lumMod val="65000"/>
                  </a:schemeClr>
                </a:solidFill>
              </a:defRPr>
            </a:lvl1pPr>
          </a:lstStyle>
          <a:p>
            <a:pPr>
              <a:defRPr/>
            </a:pPr>
            <a:r>
              <a:rPr lang="en-US">
                <a:solidFill>
                  <a:prstClr val="white">
                    <a:lumMod val="65000"/>
                  </a:prstClr>
                </a:solidFill>
              </a:rPr>
              <a:t>WWW.DESIGNERSPARADISE.COM</a:t>
            </a:r>
            <a:endParaRPr lang="en-US" dirty="0">
              <a:solidFill>
                <a:prstClr val="white">
                  <a:lumMod val="65000"/>
                </a:prstClr>
              </a:solidFill>
            </a:endParaRPr>
          </a:p>
        </p:txBody>
      </p:sp>
      <p:cxnSp>
        <p:nvCxnSpPr>
          <p:cNvPr id="9" name="Straight Connector 8"/>
          <p:cNvCxnSpPr/>
          <p:nvPr userDrawn="1"/>
        </p:nvCxnSpPr>
        <p:spPr>
          <a:xfrm>
            <a:off x="812694" y="6275254"/>
            <a:ext cx="10463438" cy="19604"/>
          </a:xfrm>
          <a:prstGeom prst="line">
            <a:avLst/>
          </a:prstGeom>
          <a:ln w="9525" cmpd="sng">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6" name="Slide Number Placeholder 5"/>
          <p:cNvSpPr>
            <a:spLocks noGrp="1"/>
          </p:cNvSpPr>
          <p:nvPr>
            <p:ph type="sldNum" sz="quarter" idx="4"/>
          </p:nvPr>
        </p:nvSpPr>
        <p:spPr>
          <a:xfrm>
            <a:off x="11281415" y="6145720"/>
            <a:ext cx="479938" cy="304871"/>
          </a:xfrm>
          <a:prstGeom prst="rect">
            <a:avLst/>
          </a:prstGeom>
        </p:spPr>
        <p:txBody>
          <a:bodyPr vert="horz" lIns="91436" tIns="45718" rIns="91436" bIns="45718" rtlCol="0" anchor="ctr"/>
          <a:lstStyle>
            <a:lvl1pPr algn="ctr">
              <a:defRPr sz="1600" b="0">
                <a:solidFill>
                  <a:schemeClr val="tx1">
                    <a:lumMod val="50000"/>
                    <a:lumOff val="50000"/>
                  </a:schemeClr>
                </a:solidFill>
                <a:latin typeface="Impact" panose="020B0806030902050204" pitchFamily="34" charset="0"/>
                <a:ea typeface="Impact" panose="020B0806030902050204" pitchFamily="34" charset="0"/>
                <a:cs typeface="Impact" panose="020B0806030902050204" pitchFamily="34" charset="0"/>
              </a:defRPr>
            </a:lvl1pPr>
          </a:lstStyle>
          <a:p>
            <a:pPr>
              <a:defRPr/>
            </a:pPr>
            <a:fld id="{857B18ED-D931-45F4-8873-1BEDAB4DC03E}" type="slidenum">
              <a:rPr lang="en-US" smtClean="0">
                <a:solidFill>
                  <a:prstClr val="black">
                    <a:lumMod val="50000"/>
                    <a:lumOff val="50000"/>
                  </a:prstClr>
                </a:solidFill>
              </a:rPr>
              <a:t>‹#›</a:t>
            </a:fld>
            <a:endParaRPr lang="en-US" dirty="0">
              <a:solidFill>
                <a:prstClr val="black">
                  <a:lumMod val="50000"/>
                  <a:lumOff val="50000"/>
                </a:prstClr>
              </a:solidFill>
            </a:endParaRPr>
          </a:p>
        </p:txBody>
      </p:sp>
    </p:spTree>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Lst>
  <p:hf hdr="0" ftr="0" dt="0"/>
  <p:txStyles>
    <p:titleStyle>
      <a:lvl1pPr algn="l" defTabSz="1218565" rtl="0" eaLnBrk="1" latinLnBrk="0" hangingPunct="1">
        <a:spcBef>
          <a:spcPct val="0"/>
        </a:spcBef>
        <a:buNone/>
        <a:defRPr sz="4600" kern="1200">
          <a:solidFill>
            <a:srgbClr val="17375E"/>
          </a:solidFill>
          <a:latin typeface="Signika"/>
          <a:ea typeface="Open Sans Extrabold" pitchFamily="34" charset="0"/>
          <a:cs typeface="Signika"/>
        </a:defRPr>
      </a:lvl1pPr>
    </p:titleStyle>
    <p:bodyStyle>
      <a:lvl1pPr marL="457200" indent="-457200" algn="l" defTabSz="1218565" rtl="0" eaLnBrk="1" latinLnBrk="0" hangingPunct="1">
        <a:spcBef>
          <a:spcPct val="20000"/>
        </a:spcBef>
        <a:buFont typeface="Arial" panose="020B0604020202020204" pitchFamily="34" charset="0"/>
        <a:buChar char="•"/>
        <a:defRPr sz="2700" kern="1200">
          <a:solidFill>
            <a:srgbClr val="17375E"/>
          </a:solidFill>
          <a:latin typeface="+mn-lt"/>
          <a:ea typeface="+mn-ea"/>
          <a:cs typeface="+mn-cs"/>
        </a:defRPr>
      </a:lvl1pPr>
      <a:lvl2pPr marL="990600" indent="-381000" algn="l" defTabSz="1218565" rtl="0" eaLnBrk="1" latinLnBrk="0" hangingPunct="1">
        <a:spcBef>
          <a:spcPct val="20000"/>
        </a:spcBef>
        <a:buFont typeface="Arial" panose="020B0604020202020204" pitchFamily="34" charset="0"/>
        <a:buChar char="–"/>
        <a:defRPr sz="2400" kern="1200">
          <a:solidFill>
            <a:srgbClr val="17375E"/>
          </a:solidFill>
          <a:latin typeface="+mn-lt"/>
          <a:ea typeface="+mn-ea"/>
          <a:cs typeface="+mn-cs"/>
        </a:defRPr>
      </a:lvl2pPr>
      <a:lvl3pPr marL="1524000" indent="-304800" algn="l" defTabSz="1218565" rtl="0" eaLnBrk="1" latinLnBrk="0" hangingPunct="1">
        <a:spcBef>
          <a:spcPct val="20000"/>
        </a:spcBef>
        <a:buFont typeface="Arial" panose="020B0604020202020204" pitchFamily="34" charset="0"/>
        <a:buChar char="•"/>
        <a:defRPr sz="2200" kern="1200">
          <a:solidFill>
            <a:srgbClr val="17375E"/>
          </a:solidFill>
          <a:latin typeface="+mn-lt"/>
          <a:ea typeface="+mn-ea"/>
          <a:cs typeface="+mn-cs"/>
        </a:defRPr>
      </a:lvl3pPr>
      <a:lvl4pPr marL="2133600" indent="-304800" algn="l" defTabSz="1218565" rtl="0" eaLnBrk="1" latinLnBrk="0" hangingPunct="1">
        <a:spcBef>
          <a:spcPct val="20000"/>
        </a:spcBef>
        <a:buFont typeface="Arial" panose="020B0604020202020204" pitchFamily="34" charset="0"/>
        <a:buChar char="–"/>
        <a:defRPr sz="1900" kern="1200">
          <a:solidFill>
            <a:srgbClr val="17375E"/>
          </a:solidFill>
          <a:latin typeface="+mn-lt"/>
          <a:ea typeface="+mn-ea"/>
          <a:cs typeface="+mn-cs"/>
        </a:defRPr>
      </a:lvl4pPr>
      <a:lvl5pPr marL="2743200" indent="-304800" algn="l" defTabSz="1218565" rtl="0" eaLnBrk="1" latinLnBrk="0" hangingPunct="1">
        <a:spcBef>
          <a:spcPct val="20000"/>
        </a:spcBef>
        <a:buFont typeface="Arial" panose="020B0604020202020204" pitchFamily="34" charset="0"/>
        <a:buChar char="»"/>
        <a:defRPr sz="1900" kern="1200">
          <a:solidFill>
            <a:srgbClr val="17375E"/>
          </a:solidFill>
          <a:latin typeface="+mn-lt"/>
          <a:ea typeface="+mn-ea"/>
          <a:cs typeface="+mn-cs"/>
        </a:defRPr>
      </a:lvl5pPr>
      <a:lvl6pPr marL="33528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6pPr>
      <a:lvl7pPr marL="39624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7pPr>
      <a:lvl8pPr marL="45720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8pPr>
      <a:lvl9pPr marL="51816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218565" rtl="0" eaLnBrk="1" latinLnBrk="0" hangingPunct="1">
        <a:defRPr sz="2400" kern="1200">
          <a:solidFill>
            <a:schemeClr val="tx1"/>
          </a:solidFill>
          <a:latin typeface="+mn-lt"/>
          <a:ea typeface="+mn-ea"/>
          <a:cs typeface="+mn-cs"/>
        </a:defRPr>
      </a:lvl1pPr>
      <a:lvl2pPr marL="609600" algn="l" defTabSz="1218565" rtl="0" eaLnBrk="1" latinLnBrk="0" hangingPunct="1">
        <a:defRPr sz="2400" kern="1200">
          <a:solidFill>
            <a:schemeClr val="tx1"/>
          </a:solidFill>
          <a:latin typeface="+mn-lt"/>
          <a:ea typeface="+mn-ea"/>
          <a:cs typeface="+mn-cs"/>
        </a:defRPr>
      </a:lvl2pPr>
      <a:lvl3pPr marL="1219200" algn="l" defTabSz="1218565" rtl="0" eaLnBrk="1" latinLnBrk="0" hangingPunct="1">
        <a:defRPr sz="2400" kern="1200">
          <a:solidFill>
            <a:schemeClr val="tx1"/>
          </a:solidFill>
          <a:latin typeface="+mn-lt"/>
          <a:ea typeface="+mn-ea"/>
          <a:cs typeface="+mn-cs"/>
        </a:defRPr>
      </a:lvl3pPr>
      <a:lvl4pPr marL="1828800" algn="l" defTabSz="1218565" rtl="0" eaLnBrk="1" latinLnBrk="0" hangingPunct="1">
        <a:defRPr sz="2400" kern="1200">
          <a:solidFill>
            <a:schemeClr val="tx1"/>
          </a:solidFill>
          <a:latin typeface="+mn-lt"/>
          <a:ea typeface="+mn-ea"/>
          <a:cs typeface="+mn-cs"/>
        </a:defRPr>
      </a:lvl4pPr>
      <a:lvl5pPr marL="2438400" algn="l" defTabSz="1218565" rtl="0" eaLnBrk="1" latinLnBrk="0" hangingPunct="1">
        <a:defRPr sz="2400" kern="1200">
          <a:solidFill>
            <a:schemeClr val="tx1"/>
          </a:solidFill>
          <a:latin typeface="+mn-lt"/>
          <a:ea typeface="+mn-ea"/>
          <a:cs typeface="+mn-cs"/>
        </a:defRPr>
      </a:lvl5pPr>
      <a:lvl6pPr marL="3048000" algn="l" defTabSz="1218565" rtl="0" eaLnBrk="1" latinLnBrk="0" hangingPunct="1">
        <a:defRPr sz="2400" kern="1200">
          <a:solidFill>
            <a:schemeClr val="tx1"/>
          </a:solidFill>
          <a:latin typeface="+mn-lt"/>
          <a:ea typeface="+mn-ea"/>
          <a:cs typeface="+mn-cs"/>
        </a:defRPr>
      </a:lvl6pPr>
      <a:lvl7pPr marL="3657600" algn="l" defTabSz="1218565" rtl="0" eaLnBrk="1" latinLnBrk="0" hangingPunct="1">
        <a:defRPr sz="2400" kern="1200">
          <a:solidFill>
            <a:schemeClr val="tx1"/>
          </a:solidFill>
          <a:latin typeface="+mn-lt"/>
          <a:ea typeface="+mn-ea"/>
          <a:cs typeface="+mn-cs"/>
        </a:defRPr>
      </a:lvl7pPr>
      <a:lvl8pPr marL="4267200" algn="l" defTabSz="1218565" rtl="0" eaLnBrk="1" latinLnBrk="0" hangingPunct="1">
        <a:defRPr sz="2400" kern="1200">
          <a:solidFill>
            <a:schemeClr val="tx1"/>
          </a:solidFill>
          <a:latin typeface="+mn-lt"/>
          <a:ea typeface="+mn-ea"/>
          <a:cs typeface="+mn-cs"/>
        </a:defRPr>
      </a:lvl8pPr>
      <a:lvl9pPr marL="4876800" algn="l" defTabSz="1218565"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43.xml"/></Relationships>
</file>

<file path=ppt/slides/_rels/slide10.xml.rels><?xml version="1.0" encoding="UTF-8" standalone="yes"?>
<Relationships xmlns="http://schemas.openxmlformats.org/package/2006/relationships"><Relationship Id="rId3" Type="http://schemas.openxmlformats.org/officeDocument/2006/relationships/tags" Target="../tags/tag20.xml"/><Relationship Id="rId2" Type="http://schemas.openxmlformats.org/officeDocument/2006/relationships/tags" Target="../tags/tag19.xml"/><Relationship Id="rId1" Type="http://schemas.openxmlformats.org/officeDocument/2006/relationships/tags" Target="../tags/tag18.xml"/><Relationship Id="rId5" Type="http://schemas.openxmlformats.org/officeDocument/2006/relationships/notesSlide" Target="../notesSlides/notesSlide10.xml"/><Relationship Id="rId4" Type="http://schemas.openxmlformats.org/officeDocument/2006/relationships/slideLayout" Target="../slideLayouts/slideLayout43.xml"/></Relationships>
</file>

<file path=ppt/slides/_rels/slide11.xml.rels><?xml version="1.0" encoding="UTF-8" standalone="yes"?>
<Relationships xmlns="http://schemas.openxmlformats.org/package/2006/relationships"><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tags" Target="../tags/tag21.xml"/><Relationship Id="rId5" Type="http://schemas.openxmlformats.org/officeDocument/2006/relationships/notesSlide" Target="../notesSlides/notesSlide11.xml"/><Relationship Id="rId4" Type="http://schemas.openxmlformats.org/officeDocument/2006/relationships/slideLayout" Target="../slideLayouts/slideLayout43.xml"/></Relationships>
</file>

<file path=ppt/slides/_rels/slide12.xml.rels><?xml version="1.0" encoding="UTF-8" standalone="yes"?>
<Relationships xmlns="http://schemas.openxmlformats.org/package/2006/relationships"><Relationship Id="rId3" Type="http://schemas.openxmlformats.org/officeDocument/2006/relationships/tags" Target="../tags/tag26.xml"/><Relationship Id="rId2" Type="http://schemas.openxmlformats.org/officeDocument/2006/relationships/tags" Target="../tags/tag25.xml"/><Relationship Id="rId1" Type="http://schemas.openxmlformats.org/officeDocument/2006/relationships/tags" Target="../tags/tag24.xml"/><Relationship Id="rId5" Type="http://schemas.openxmlformats.org/officeDocument/2006/relationships/notesSlide" Target="../notesSlides/notesSlide12.xml"/><Relationship Id="rId4" Type="http://schemas.openxmlformats.org/officeDocument/2006/relationships/slideLayout" Target="../slideLayouts/slideLayout43.xml"/></Relationships>
</file>

<file path=ppt/slides/_rels/slide13.xml.rels><?xml version="1.0" encoding="UTF-8" standalone="yes"?>
<Relationships xmlns="http://schemas.openxmlformats.org/package/2006/relationships"><Relationship Id="rId3" Type="http://schemas.openxmlformats.org/officeDocument/2006/relationships/tags" Target="../tags/tag29.xml"/><Relationship Id="rId2" Type="http://schemas.openxmlformats.org/officeDocument/2006/relationships/tags" Target="../tags/tag28.xml"/><Relationship Id="rId1" Type="http://schemas.openxmlformats.org/officeDocument/2006/relationships/tags" Target="../tags/tag27.xml"/><Relationship Id="rId5" Type="http://schemas.openxmlformats.org/officeDocument/2006/relationships/notesSlide" Target="../notesSlides/notesSlide13.xml"/><Relationship Id="rId4" Type="http://schemas.openxmlformats.org/officeDocument/2006/relationships/slideLayout" Target="../slideLayouts/slideLayout43.xml"/></Relationships>
</file>

<file path=ppt/slides/_rels/slide14.xml.rels><?xml version="1.0" encoding="UTF-8" standalone="yes"?>
<Relationships xmlns="http://schemas.openxmlformats.org/package/2006/relationships"><Relationship Id="rId3" Type="http://schemas.openxmlformats.org/officeDocument/2006/relationships/tags" Target="../tags/tag32.xml"/><Relationship Id="rId2" Type="http://schemas.openxmlformats.org/officeDocument/2006/relationships/tags" Target="../tags/tag31.xml"/><Relationship Id="rId1" Type="http://schemas.openxmlformats.org/officeDocument/2006/relationships/tags" Target="../tags/tag30.xml"/><Relationship Id="rId5" Type="http://schemas.openxmlformats.org/officeDocument/2006/relationships/notesSlide" Target="../notesSlides/notesSlide14.xml"/><Relationship Id="rId4" Type="http://schemas.openxmlformats.org/officeDocument/2006/relationships/slideLayout" Target="../slideLayouts/slideLayout43.xml"/></Relationships>
</file>

<file path=ppt/slides/_rels/slide15.xml.rels><?xml version="1.0" encoding="UTF-8" standalone="yes"?>
<Relationships xmlns="http://schemas.openxmlformats.org/package/2006/relationships"><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tags" Target="../tags/tag33.xml"/><Relationship Id="rId5" Type="http://schemas.openxmlformats.org/officeDocument/2006/relationships/notesSlide" Target="../notesSlides/notesSlide15.xml"/><Relationship Id="rId4" Type="http://schemas.openxmlformats.org/officeDocument/2006/relationships/slideLayout" Target="../slideLayouts/slideLayout43.xml"/></Relationships>
</file>

<file path=ppt/slides/_rels/slide16.xml.rels><?xml version="1.0" encoding="UTF-8" standalone="yes"?>
<Relationships xmlns="http://schemas.openxmlformats.org/package/2006/relationships"><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tags" Target="../tags/tag36.xml"/><Relationship Id="rId5" Type="http://schemas.openxmlformats.org/officeDocument/2006/relationships/notesSlide" Target="../notesSlides/notesSlide16.xml"/><Relationship Id="rId4" Type="http://schemas.openxmlformats.org/officeDocument/2006/relationships/slideLayout" Target="../slideLayouts/slideLayout43.xml"/></Relationships>
</file>

<file path=ppt/slides/_rels/slide17.xml.rels><?xml version="1.0" encoding="UTF-8" standalone="yes"?>
<Relationships xmlns="http://schemas.openxmlformats.org/package/2006/relationships"><Relationship Id="rId3" Type="http://schemas.openxmlformats.org/officeDocument/2006/relationships/tags" Target="../tags/tag41.xml"/><Relationship Id="rId2" Type="http://schemas.openxmlformats.org/officeDocument/2006/relationships/tags" Target="../tags/tag40.xml"/><Relationship Id="rId1" Type="http://schemas.openxmlformats.org/officeDocument/2006/relationships/tags" Target="../tags/tag39.xml"/><Relationship Id="rId5" Type="http://schemas.openxmlformats.org/officeDocument/2006/relationships/notesSlide" Target="../notesSlides/notesSlide17.xml"/><Relationship Id="rId4" Type="http://schemas.openxmlformats.org/officeDocument/2006/relationships/slideLayout" Target="../slideLayouts/slideLayout43.xml"/></Relationships>
</file>

<file path=ppt/slides/_rels/slide18.xml.rels><?xml version="1.0" encoding="UTF-8" standalone="yes"?>
<Relationships xmlns="http://schemas.openxmlformats.org/package/2006/relationships"><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tags" Target="../tags/tag42.xml"/><Relationship Id="rId5" Type="http://schemas.openxmlformats.org/officeDocument/2006/relationships/notesSlide" Target="../notesSlides/notesSlide18.xml"/><Relationship Id="rId4" Type="http://schemas.openxmlformats.org/officeDocument/2006/relationships/slideLayout" Target="../slideLayouts/slideLayout43.xml"/></Relationships>
</file>

<file path=ppt/slides/_rels/slide19.xml.rels><?xml version="1.0" encoding="UTF-8" standalone="yes"?>
<Relationships xmlns="http://schemas.openxmlformats.org/package/2006/relationships"><Relationship Id="rId3" Type="http://schemas.openxmlformats.org/officeDocument/2006/relationships/tags" Target="../tags/tag47.xml"/><Relationship Id="rId2" Type="http://schemas.openxmlformats.org/officeDocument/2006/relationships/tags" Target="../tags/tag46.xml"/><Relationship Id="rId1" Type="http://schemas.openxmlformats.org/officeDocument/2006/relationships/tags" Target="../tags/tag45.xml"/><Relationship Id="rId5" Type="http://schemas.openxmlformats.org/officeDocument/2006/relationships/notesSlide" Target="../notesSlides/notesSlide19.xml"/><Relationship Id="rId4" Type="http://schemas.openxmlformats.org/officeDocument/2006/relationships/slideLayout" Target="../slideLayouts/slideLayout43.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43.xml"/></Relationships>
</file>

<file path=ppt/slides/_rels/slide20.xml.rels><?xml version="1.0" encoding="UTF-8" standalone="yes"?>
<Relationships xmlns="http://schemas.openxmlformats.org/package/2006/relationships"><Relationship Id="rId3" Type="http://schemas.openxmlformats.org/officeDocument/2006/relationships/tags" Target="../tags/tag50.xml"/><Relationship Id="rId2" Type="http://schemas.openxmlformats.org/officeDocument/2006/relationships/tags" Target="../tags/tag49.xml"/><Relationship Id="rId1" Type="http://schemas.openxmlformats.org/officeDocument/2006/relationships/tags" Target="../tags/tag48.xml"/><Relationship Id="rId5" Type="http://schemas.openxmlformats.org/officeDocument/2006/relationships/notesSlide" Target="../notesSlides/notesSlide20.xml"/><Relationship Id="rId4" Type="http://schemas.openxmlformats.org/officeDocument/2006/relationships/slideLayout" Target="../slideLayouts/slideLayout43.xml"/></Relationships>
</file>

<file path=ppt/slides/_rels/slide21.xml.rels><?xml version="1.0" encoding="UTF-8" standalone="yes"?>
<Relationships xmlns="http://schemas.openxmlformats.org/package/2006/relationships"><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tags" Target="../tags/tag51.xml"/><Relationship Id="rId5" Type="http://schemas.openxmlformats.org/officeDocument/2006/relationships/notesSlide" Target="../notesSlides/notesSlide21.xml"/><Relationship Id="rId4" Type="http://schemas.openxmlformats.org/officeDocument/2006/relationships/slideLayout" Target="../slideLayouts/slideLayout43.xml"/></Relationships>
</file>

<file path=ppt/slides/_rels/slide22.xml.rels><?xml version="1.0" encoding="UTF-8" standalone="yes"?>
<Relationships xmlns="http://schemas.openxmlformats.org/package/2006/relationships"><Relationship Id="rId3" Type="http://schemas.openxmlformats.org/officeDocument/2006/relationships/tags" Target="../tags/tag56.xml"/><Relationship Id="rId2" Type="http://schemas.openxmlformats.org/officeDocument/2006/relationships/tags" Target="../tags/tag55.xml"/><Relationship Id="rId1" Type="http://schemas.openxmlformats.org/officeDocument/2006/relationships/tags" Target="../tags/tag54.xml"/><Relationship Id="rId5" Type="http://schemas.openxmlformats.org/officeDocument/2006/relationships/notesSlide" Target="../notesSlides/notesSlide22.xml"/><Relationship Id="rId4" Type="http://schemas.openxmlformats.org/officeDocument/2006/relationships/slideLayout" Target="../slideLayouts/slideLayout43.xml"/></Relationships>
</file>

<file path=ppt/slides/_rels/slide23.xml.rels><?xml version="1.0" encoding="UTF-8" standalone="yes"?>
<Relationships xmlns="http://schemas.openxmlformats.org/package/2006/relationships"><Relationship Id="rId3" Type="http://schemas.openxmlformats.org/officeDocument/2006/relationships/tags" Target="../tags/tag59.xml"/><Relationship Id="rId2" Type="http://schemas.openxmlformats.org/officeDocument/2006/relationships/tags" Target="../tags/tag58.xml"/><Relationship Id="rId1" Type="http://schemas.openxmlformats.org/officeDocument/2006/relationships/tags" Target="../tags/tag57.xml"/><Relationship Id="rId5" Type="http://schemas.openxmlformats.org/officeDocument/2006/relationships/notesSlide" Target="../notesSlides/notesSlide23.xml"/><Relationship Id="rId4" Type="http://schemas.openxmlformats.org/officeDocument/2006/relationships/slideLayout" Target="../slideLayouts/slideLayout43.xml"/></Relationships>
</file>

<file path=ppt/slides/_rels/slide24.xml.rels><?xml version="1.0" encoding="UTF-8" standalone="yes"?>
<Relationships xmlns="http://schemas.openxmlformats.org/package/2006/relationships"><Relationship Id="rId3" Type="http://schemas.openxmlformats.org/officeDocument/2006/relationships/tags" Target="../tags/tag62.xml"/><Relationship Id="rId2" Type="http://schemas.openxmlformats.org/officeDocument/2006/relationships/tags" Target="../tags/tag61.xml"/><Relationship Id="rId1" Type="http://schemas.openxmlformats.org/officeDocument/2006/relationships/tags" Target="../tags/tag60.xml"/><Relationship Id="rId5" Type="http://schemas.openxmlformats.org/officeDocument/2006/relationships/notesSlide" Target="../notesSlides/notesSlide24.xml"/><Relationship Id="rId4" Type="http://schemas.openxmlformats.org/officeDocument/2006/relationships/slideLayout" Target="../slideLayouts/slideLayout43.xml"/></Relationships>
</file>

<file path=ppt/slides/_rels/slide25.xml.rels><?xml version="1.0" encoding="UTF-8" standalone="yes"?>
<Relationships xmlns="http://schemas.openxmlformats.org/package/2006/relationships"><Relationship Id="rId3" Type="http://schemas.openxmlformats.org/officeDocument/2006/relationships/tags" Target="../tags/tag65.xml"/><Relationship Id="rId2" Type="http://schemas.openxmlformats.org/officeDocument/2006/relationships/tags" Target="../tags/tag64.xml"/><Relationship Id="rId1" Type="http://schemas.openxmlformats.org/officeDocument/2006/relationships/tags" Target="../tags/tag63.xml"/><Relationship Id="rId5" Type="http://schemas.openxmlformats.org/officeDocument/2006/relationships/notesSlide" Target="../notesSlides/notesSlide25.xml"/><Relationship Id="rId4" Type="http://schemas.openxmlformats.org/officeDocument/2006/relationships/slideLayout" Target="../slideLayouts/slideLayout43.xml"/></Relationships>
</file>

<file path=ppt/slides/_rels/slide26.xml.rels><?xml version="1.0" encoding="UTF-8" standalone="yes"?>
<Relationships xmlns="http://schemas.openxmlformats.org/package/2006/relationships"><Relationship Id="rId3" Type="http://schemas.openxmlformats.org/officeDocument/2006/relationships/tags" Target="../tags/tag68.xml"/><Relationship Id="rId2" Type="http://schemas.openxmlformats.org/officeDocument/2006/relationships/tags" Target="../tags/tag67.xml"/><Relationship Id="rId1" Type="http://schemas.openxmlformats.org/officeDocument/2006/relationships/tags" Target="../tags/tag66.xml"/><Relationship Id="rId5" Type="http://schemas.openxmlformats.org/officeDocument/2006/relationships/notesSlide" Target="../notesSlides/notesSlide26.xml"/><Relationship Id="rId4" Type="http://schemas.openxmlformats.org/officeDocument/2006/relationships/slideLayout" Target="../slideLayouts/slideLayout43.xml"/></Relationships>
</file>

<file path=ppt/slides/_rels/slide27.xml.rels><?xml version="1.0" encoding="UTF-8" standalone="yes"?>
<Relationships xmlns="http://schemas.openxmlformats.org/package/2006/relationships"><Relationship Id="rId3" Type="http://schemas.openxmlformats.org/officeDocument/2006/relationships/tags" Target="../tags/tag71.xml"/><Relationship Id="rId2" Type="http://schemas.openxmlformats.org/officeDocument/2006/relationships/tags" Target="../tags/tag70.xml"/><Relationship Id="rId1" Type="http://schemas.openxmlformats.org/officeDocument/2006/relationships/tags" Target="../tags/tag69.xml"/><Relationship Id="rId5" Type="http://schemas.openxmlformats.org/officeDocument/2006/relationships/notesSlide" Target="../notesSlides/notesSlide27.xml"/><Relationship Id="rId4" Type="http://schemas.openxmlformats.org/officeDocument/2006/relationships/slideLayout" Target="../slideLayouts/slideLayout43.xml"/></Relationships>
</file>

<file path=ppt/slides/_rels/slide28.xml.rels><?xml version="1.0" encoding="UTF-8" standalone="yes"?>
<Relationships xmlns="http://schemas.openxmlformats.org/package/2006/relationships"><Relationship Id="rId3" Type="http://schemas.openxmlformats.org/officeDocument/2006/relationships/tags" Target="../tags/tag74.xml"/><Relationship Id="rId2" Type="http://schemas.openxmlformats.org/officeDocument/2006/relationships/tags" Target="../tags/tag73.xml"/><Relationship Id="rId1" Type="http://schemas.openxmlformats.org/officeDocument/2006/relationships/tags" Target="../tags/tag72.xml"/><Relationship Id="rId5" Type="http://schemas.openxmlformats.org/officeDocument/2006/relationships/notesSlide" Target="../notesSlides/notesSlide28.xml"/><Relationship Id="rId4" Type="http://schemas.openxmlformats.org/officeDocument/2006/relationships/slideLayout" Target="../slideLayouts/slideLayout43.xml"/></Relationships>
</file>

<file path=ppt/slides/_rels/slide2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9.xml"/><Relationship Id="rId1" Type="http://schemas.openxmlformats.org/officeDocument/2006/relationships/slideLayout" Target="../slideLayouts/slideLayout4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3.xml"/></Relationships>
</file>

<file path=ppt/slides/_rels/slide4.xml.rels><?xml version="1.0" encoding="UTF-8" standalone="yes"?>
<Relationships xmlns="http://schemas.openxmlformats.org/package/2006/relationships"><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 Id="rId5" Type="http://schemas.openxmlformats.org/officeDocument/2006/relationships/notesSlide" Target="../notesSlides/notesSlide4.xml"/><Relationship Id="rId4" Type="http://schemas.openxmlformats.org/officeDocument/2006/relationships/slideLayout" Target="../slideLayouts/slideLayout43.xml"/></Relationships>
</file>

<file path=ppt/slides/_rels/slide5.xml.rels><?xml version="1.0" encoding="UTF-8" standalone="yes"?>
<Relationships xmlns="http://schemas.openxmlformats.org/package/2006/relationships"><Relationship Id="rId3" Type="http://schemas.openxmlformats.org/officeDocument/2006/relationships/tags" Target="../tags/tag6.xml"/><Relationship Id="rId2" Type="http://schemas.openxmlformats.org/officeDocument/2006/relationships/tags" Target="../tags/tag5.xml"/><Relationship Id="rId1" Type="http://schemas.openxmlformats.org/officeDocument/2006/relationships/tags" Target="../tags/tag4.xml"/><Relationship Id="rId5" Type="http://schemas.openxmlformats.org/officeDocument/2006/relationships/notesSlide" Target="../notesSlides/notesSlide5.xml"/><Relationship Id="rId4" Type="http://schemas.openxmlformats.org/officeDocument/2006/relationships/slideLayout" Target="../slideLayouts/slideLayout43.xml"/></Relationships>
</file>

<file path=ppt/slides/_rels/slide6.xml.rels><?xml version="1.0" encoding="UTF-8" standalone="yes"?>
<Relationships xmlns="http://schemas.openxmlformats.org/package/2006/relationships"><Relationship Id="rId3" Type="http://schemas.openxmlformats.org/officeDocument/2006/relationships/tags" Target="../tags/tag9.xml"/><Relationship Id="rId2" Type="http://schemas.openxmlformats.org/officeDocument/2006/relationships/tags" Target="../tags/tag8.xml"/><Relationship Id="rId1" Type="http://schemas.openxmlformats.org/officeDocument/2006/relationships/tags" Target="../tags/tag7.xml"/><Relationship Id="rId5" Type="http://schemas.openxmlformats.org/officeDocument/2006/relationships/notesSlide" Target="../notesSlides/notesSlide6.xml"/><Relationship Id="rId4" Type="http://schemas.openxmlformats.org/officeDocument/2006/relationships/slideLayout" Target="../slideLayouts/slideLayout43.xml"/></Relationships>
</file>

<file path=ppt/slides/_rels/slide7.xml.rels><?xml version="1.0" encoding="UTF-8" standalone="yes"?>
<Relationships xmlns="http://schemas.openxmlformats.org/package/2006/relationships"><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tags" Target="../tags/tag10.xml"/><Relationship Id="rId5" Type="http://schemas.openxmlformats.org/officeDocument/2006/relationships/notesSlide" Target="../notesSlides/notesSlide7.xml"/><Relationship Id="rId4" Type="http://schemas.openxmlformats.org/officeDocument/2006/relationships/slideLayout" Target="../slideLayouts/slideLayout43.xml"/></Relationships>
</file>

<file path=ppt/slides/_rels/slide8.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slideLayout" Target="../slideLayouts/slideLayout43.xml"/><Relationship Id="rId7" Type="http://schemas.openxmlformats.org/officeDocument/2006/relationships/diagramQuickStyle" Target="../diagrams/quickStyle1.xml"/><Relationship Id="rId2" Type="http://schemas.openxmlformats.org/officeDocument/2006/relationships/tags" Target="../tags/tag14.xml"/><Relationship Id="rId1" Type="http://schemas.openxmlformats.org/officeDocument/2006/relationships/tags" Target="../tags/tag13.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notesSlide" Target="../notesSlides/notesSlide8.xml"/><Relationship Id="rId9" Type="http://schemas.microsoft.com/office/2007/relationships/diagramDrawing" Target="../diagrams/drawing1.xml"/></Relationships>
</file>

<file path=ppt/slides/_rels/slide9.xml.rels><?xml version="1.0" encoding="UTF-8" standalone="yes"?>
<Relationships xmlns="http://schemas.openxmlformats.org/package/2006/relationships"><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tags" Target="../tags/tag15.xml"/><Relationship Id="rId5" Type="http://schemas.openxmlformats.org/officeDocument/2006/relationships/notesSlide" Target="../notesSlides/notesSlide9.xml"/><Relationship Id="rId4" Type="http://schemas.openxmlformats.org/officeDocument/2006/relationships/slideLayout" Target="../slideLayouts/slideLayout4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240"/>
            <a:ext cx="12190413" cy="6857107"/>
          </a:xfrm>
          <a:prstGeom prst="rect">
            <a:avLst/>
          </a:prstGeom>
        </p:spPr>
      </p:pic>
      <p:sp>
        <p:nvSpPr>
          <p:cNvPr id="5" name="矩形 4"/>
          <p:cNvSpPr/>
          <p:nvPr/>
        </p:nvSpPr>
        <p:spPr>
          <a:xfrm>
            <a:off x="354012" y="342900"/>
            <a:ext cx="11482388" cy="6173786"/>
          </a:xfrm>
          <a:prstGeom prst="rect">
            <a:avLst/>
          </a:prstGeom>
          <a:noFill/>
          <a:ln>
            <a:solidFill>
              <a:srgbClr val="68B9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p:nvGrpSpPr>
        <p:grpSpPr>
          <a:xfrm>
            <a:off x="2962785" y="2470233"/>
            <a:ext cx="6339643" cy="1185267"/>
            <a:chOff x="3238500" y="3056722"/>
            <a:chExt cx="5729514" cy="909992"/>
          </a:xfrm>
        </p:grpSpPr>
        <p:sp>
          <p:nvSpPr>
            <p:cNvPr id="7" name="文本框 283"/>
            <p:cNvSpPr txBox="1"/>
            <p:nvPr/>
          </p:nvSpPr>
          <p:spPr>
            <a:xfrm>
              <a:off x="3265049" y="3111502"/>
              <a:ext cx="5674599" cy="779062"/>
            </a:xfrm>
            <a:prstGeom prst="rect">
              <a:avLst/>
            </a:prstGeom>
            <a:noFill/>
          </p:spPr>
          <p:txBody>
            <a:bodyPr wrap="none" rtlCol="0">
              <a:spAutoFit/>
            </a:bodyPr>
            <a:lstStyle/>
            <a:p>
              <a:pPr algn="ctr"/>
              <a:r>
                <a:rPr lang="zh-CN" sz="6000" dirty="0">
                  <a:solidFill>
                    <a:srgbClr val="68B9A8"/>
                  </a:solidFill>
                  <a:latin typeface="华文新魏" panose="02010800040101010101" pitchFamily="2" charset="-122"/>
                  <a:ea typeface="华文新魏" panose="02010800040101010101" pitchFamily="2" charset="-122"/>
                </a:rPr>
                <a:t>学前儿童科学教育</a:t>
              </a:r>
              <a:endParaRPr lang="en-US" altLang="zh-CN" sz="6000" dirty="0">
                <a:solidFill>
                  <a:srgbClr val="68B9A8"/>
                </a:solidFill>
                <a:latin typeface="华文新魏" panose="02010800040101010101" pitchFamily="2" charset="-122"/>
                <a:ea typeface="华文新魏" panose="02010800040101010101" pitchFamily="2" charset="-122"/>
              </a:endParaRPr>
            </a:p>
          </p:txBody>
        </p:sp>
        <p:grpSp>
          <p:nvGrpSpPr>
            <p:cNvPr id="8" name="组合 7"/>
            <p:cNvGrpSpPr/>
            <p:nvPr/>
          </p:nvGrpSpPr>
          <p:grpSpPr>
            <a:xfrm>
              <a:off x="3238500" y="3056722"/>
              <a:ext cx="5729514" cy="909992"/>
              <a:chOff x="3200400" y="3056722"/>
              <a:chExt cx="5729514" cy="909992"/>
            </a:xfrm>
          </p:grpSpPr>
          <p:cxnSp>
            <p:nvCxnSpPr>
              <p:cNvPr id="10" name="直接连接符 9"/>
              <p:cNvCxnSpPr/>
              <p:nvPr/>
            </p:nvCxnSpPr>
            <p:spPr>
              <a:xfrm>
                <a:off x="3214914" y="3056722"/>
                <a:ext cx="5715000" cy="0"/>
              </a:xfrm>
              <a:prstGeom prst="line">
                <a:avLst/>
              </a:prstGeom>
              <a:ln>
                <a:solidFill>
                  <a:srgbClr val="68B9A8"/>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3200400" y="3966714"/>
                <a:ext cx="5715000" cy="0"/>
              </a:xfrm>
              <a:prstGeom prst="line">
                <a:avLst/>
              </a:prstGeom>
              <a:ln>
                <a:solidFill>
                  <a:srgbClr val="68B9A8"/>
                </a:solidFill>
              </a:ln>
            </p:spPr>
            <p:style>
              <a:lnRef idx="1">
                <a:schemeClr val="accent1"/>
              </a:lnRef>
              <a:fillRef idx="0">
                <a:schemeClr val="accent1"/>
              </a:fillRef>
              <a:effectRef idx="0">
                <a:schemeClr val="accent1"/>
              </a:effectRef>
              <a:fontRef idx="minor">
                <a:schemeClr val="tx1"/>
              </a:fontRef>
            </p:style>
          </p:cxnSp>
        </p:grpSp>
      </p:grpSp>
      <p:sp>
        <p:nvSpPr>
          <p:cNvPr id="12" name="Freeform 10"/>
          <p:cNvSpPr>
            <a:spLocks noEditPoints="1"/>
          </p:cNvSpPr>
          <p:nvPr/>
        </p:nvSpPr>
        <p:spPr bwMode="auto">
          <a:xfrm>
            <a:off x="4820047" y="4459072"/>
            <a:ext cx="310876" cy="312303"/>
          </a:xfrm>
          <a:custGeom>
            <a:avLst/>
            <a:gdLst>
              <a:gd name="T0" fmla="*/ 245 w 490"/>
              <a:gd name="T1" fmla="*/ 0 h 490"/>
              <a:gd name="T2" fmla="*/ 490 w 490"/>
              <a:gd name="T3" fmla="*/ 245 h 490"/>
              <a:gd name="T4" fmla="*/ 245 w 490"/>
              <a:gd name="T5" fmla="*/ 490 h 490"/>
              <a:gd name="T6" fmla="*/ 0 w 490"/>
              <a:gd name="T7" fmla="*/ 245 h 490"/>
              <a:gd name="T8" fmla="*/ 245 w 490"/>
              <a:gd name="T9" fmla="*/ 0 h 490"/>
              <a:gd name="T10" fmla="*/ 436 w 490"/>
              <a:gd name="T11" fmla="*/ 250 h 490"/>
              <a:gd name="T12" fmla="*/ 427 w 490"/>
              <a:gd name="T13" fmla="*/ 256 h 490"/>
              <a:gd name="T14" fmla="*/ 394 w 490"/>
              <a:gd name="T15" fmla="*/ 256 h 490"/>
              <a:gd name="T16" fmla="*/ 386 w 490"/>
              <a:gd name="T17" fmla="*/ 253 h 490"/>
              <a:gd name="T18" fmla="*/ 245 w 490"/>
              <a:gd name="T19" fmla="*/ 105 h 490"/>
              <a:gd name="T20" fmla="*/ 104 w 490"/>
              <a:gd name="T21" fmla="*/ 253 h 490"/>
              <a:gd name="T22" fmla="*/ 96 w 490"/>
              <a:gd name="T23" fmla="*/ 256 h 490"/>
              <a:gd name="T24" fmla="*/ 63 w 490"/>
              <a:gd name="T25" fmla="*/ 256 h 490"/>
              <a:gd name="T26" fmla="*/ 54 w 490"/>
              <a:gd name="T27" fmla="*/ 250 h 490"/>
              <a:gd name="T28" fmla="*/ 56 w 490"/>
              <a:gd name="T29" fmla="*/ 239 h 490"/>
              <a:gd name="T30" fmla="*/ 236 w 490"/>
              <a:gd name="T31" fmla="*/ 52 h 490"/>
              <a:gd name="T32" fmla="*/ 245 w 490"/>
              <a:gd name="T33" fmla="*/ 48 h 490"/>
              <a:gd name="T34" fmla="*/ 254 w 490"/>
              <a:gd name="T35" fmla="*/ 52 h 490"/>
              <a:gd name="T36" fmla="*/ 434 w 490"/>
              <a:gd name="T37" fmla="*/ 239 h 490"/>
              <a:gd name="T38" fmla="*/ 436 w 490"/>
              <a:gd name="T39" fmla="*/ 250 h 490"/>
              <a:gd name="T40" fmla="*/ 113 w 490"/>
              <a:gd name="T41" fmla="*/ 267 h 490"/>
              <a:gd name="T42" fmla="*/ 113 w 490"/>
              <a:gd name="T43" fmla="*/ 267 h 490"/>
              <a:gd name="T44" fmla="*/ 113 w 490"/>
              <a:gd name="T45" fmla="*/ 379 h 490"/>
              <a:gd name="T46" fmla="*/ 129 w 490"/>
              <a:gd name="T47" fmla="*/ 398 h 490"/>
              <a:gd name="T48" fmla="*/ 202 w 490"/>
              <a:gd name="T49" fmla="*/ 398 h 490"/>
              <a:gd name="T50" fmla="*/ 202 w 490"/>
              <a:gd name="T51" fmla="*/ 276 h 490"/>
              <a:gd name="T52" fmla="*/ 221 w 490"/>
              <a:gd name="T53" fmla="*/ 257 h 490"/>
              <a:gd name="T54" fmla="*/ 269 w 490"/>
              <a:gd name="T55" fmla="*/ 257 h 490"/>
              <a:gd name="T56" fmla="*/ 288 w 490"/>
              <a:gd name="T57" fmla="*/ 276 h 490"/>
              <a:gd name="T58" fmla="*/ 288 w 490"/>
              <a:gd name="T59" fmla="*/ 398 h 490"/>
              <a:gd name="T60" fmla="*/ 361 w 490"/>
              <a:gd name="T61" fmla="*/ 398 h 490"/>
              <a:gd name="T62" fmla="*/ 377 w 490"/>
              <a:gd name="T63" fmla="*/ 379 h 490"/>
              <a:gd name="T64" fmla="*/ 377 w 490"/>
              <a:gd name="T65" fmla="*/ 268 h 490"/>
              <a:gd name="T66" fmla="*/ 245 w 490"/>
              <a:gd name="T67" fmla="*/ 130 h 490"/>
              <a:gd name="T68" fmla="*/ 113 w 490"/>
              <a:gd name="T69" fmla="*/ 267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0" h="490">
                <a:moveTo>
                  <a:pt x="245" y="0"/>
                </a:moveTo>
                <a:cubicBezTo>
                  <a:pt x="380" y="0"/>
                  <a:pt x="490" y="110"/>
                  <a:pt x="490" y="245"/>
                </a:cubicBezTo>
                <a:cubicBezTo>
                  <a:pt x="490" y="381"/>
                  <a:pt x="380" y="490"/>
                  <a:pt x="245" y="490"/>
                </a:cubicBezTo>
                <a:cubicBezTo>
                  <a:pt x="110" y="490"/>
                  <a:pt x="0" y="381"/>
                  <a:pt x="0" y="245"/>
                </a:cubicBezTo>
                <a:cubicBezTo>
                  <a:pt x="0" y="110"/>
                  <a:pt x="110" y="0"/>
                  <a:pt x="245" y="0"/>
                </a:cubicBezTo>
                <a:close/>
                <a:moveTo>
                  <a:pt x="436" y="250"/>
                </a:moveTo>
                <a:cubicBezTo>
                  <a:pt x="435" y="254"/>
                  <a:pt x="431" y="256"/>
                  <a:pt x="427" y="256"/>
                </a:cubicBezTo>
                <a:lnTo>
                  <a:pt x="394" y="256"/>
                </a:lnTo>
                <a:cubicBezTo>
                  <a:pt x="391" y="256"/>
                  <a:pt x="388" y="255"/>
                  <a:pt x="386" y="253"/>
                </a:cubicBezTo>
                <a:lnTo>
                  <a:pt x="245" y="105"/>
                </a:lnTo>
                <a:lnTo>
                  <a:pt x="104" y="253"/>
                </a:lnTo>
                <a:cubicBezTo>
                  <a:pt x="102" y="255"/>
                  <a:pt x="99" y="256"/>
                  <a:pt x="96" y="256"/>
                </a:cubicBezTo>
                <a:lnTo>
                  <a:pt x="63" y="256"/>
                </a:lnTo>
                <a:cubicBezTo>
                  <a:pt x="59" y="256"/>
                  <a:pt x="55" y="254"/>
                  <a:pt x="54" y="250"/>
                </a:cubicBezTo>
                <a:cubicBezTo>
                  <a:pt x="52" y="246"/>
                  <a:pt x="53" y="242"/>
                  <a:pt x="56" y="239"/>
                </a:cubicBezTo>
                <a:lnTo>
                  <a:pt x="236" y="52"/>
                </a:lnTo>
                <a:cubicBezTo>
                  <a:pt x="238" y="49"/>
                  <a:pt x="242" y="48"/>
                  <a:pt x="245" y="48"/>
                </a:cubicBezTo>
                <a:cubicBezTo>
                  <a:pt x="248" y="48"/>
                  <a:pt x="252" y="49"/>
                  <a:pt x="254" y="52"/>
                </a:cubicBezTo>
                <a:lnTo>
                  <a:pt x="434" y="239"/>
                </a:lnTo>
                <a:cubicBezTo>
                  <a:pt x="437" y="242"/>
                  <a:pt x="438" y="246"/>
                  <a:pt x="436" y="250"/>
                </a:cubicBezTo>
                <a:close/>
                <a:moveTo>
                  <a:pt x="113" y="267"/>
                </a:moveTo>
                <a:lnTo>
                  <a:pt x="113" y="267"/>
                </a:lnTo>
                <a:lnTo>
                  <a:pt x="113" y="379"/>
                </a:lnTo>
                <a:cubicBezTo>
                  <a:pt x="113" y="389"/>
                  <a:pt x="120" y="398"/>
                  <a:pt x="129" y="398"/>
                </a:cubicBezTo>
                <a:lnTo>
                  <a:pt x="202" y="398"/>
                </a:lnTo>
                <a:lnTo>
                  <a:pt x="202" y="276"/>
                </a:lnTo>
                <a:cubicBezTo>
                  <a:pt x="202" y="266"/>
                  <a:pt x="211" y="257"/>
                  <a:pt x="221" y="257"/>
                </a:cubicBezTo>
                <a:lnTo>
                  <a:pt x="269" y="257"/>
                </a:lnTo>
                <a:cubicBezTo>
                  <a:pt x="279" y="257"/>
                  <a:pt x="288" y="266"/>
                  <a:pt x="288" y="276"/>
                </a:cubicBezTo>
                <a:lnTo>
                  <a:pt x="288" y="398"/>
                </a:lnTo>
                <a:lnTo>
                  <a:pt x="361" y="398"/>
                </a:lnTo>
                <a:cubicBezTo>
                  <a:pt x="370" y="398"/>
                  <a:pt x="377" y="389"/>
                  <a:pt x="377" y="379"/>
                </a:cubicBezTo>
                <a:lnTo>
                  <a:pt x="377" y="268"/>
                </a:lnTo>
                <a:lnTo>
                  <a:pt x="245" y="130"/>
                </a:lnTo>
                <a:lnTo>
                  <a:pt x="113" y="267"/>
                </a:lnTo>
                <a:close/>
              </a:path>
            </a:pathLst>
          </a:custGeom>
          <a:solidFill>
            <a:srgbClr val="68B9A8"/>
          </a:solidFill>
          <a:ln>
            <a:noFill/>
          </a:ln>
        </p:spPr>
        <p:txBody>
          <a:bodyPr vert="horz" wrap="square" lIns="68562" tIns="34281" rIns="68562" bIns="34281" numCol="1" anchor="t" anchorCtr="0" compatLnSpc="1"/>
          <a:lstStyle/>
          <a:p>
            <a:endParaRPr lang="zh-CN" altLang="en-US">
              <a:solidFill>
                <a:srgbClr val="5FA0A0"/>
              </a:solidFill>
            </a:endParaRPr>
          </a:p>
        </p:txBody>
      </p:sp>
      <p:sp>
        <p:nvSpPr>
          <p:cNvPr id="13" name="Rectangle 4"/>
          <p:cNvSpPr txBox="1">
            <a:spLocks noChangeArrowheads="1"/>
          </p:cNvSpPr>
          <p:nvPr/>
        </p:nvSpPr>
        <p:spPr bwMode="auto">
          <a:xfrm>
            <a:off x="5193030" y="4483735"/>
            <a:ext cx="1803400" cy="2565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r>
              <a:rPr lang="zh-CN" sz="2100" b="0" dirty="0">
                <a:solidFill>
                  <a:schemeClr val="bg1">
                    <a:lumMod val="50000"/>
                  </a:schemeClr>
                </a:solidFill>
                <a:latin typeface="微软雅黑" panose="020B0503020204020204" pitchFamily="34" charset="-122"/>
                <a:ea typeface="微软雅黑" panose="020B0503020204020204" pitchFamily="34" charset="-122"/>
              </a:rPr>
              <a:t>北京出版社</a:t>
            </a:r>
          </a:p>
        </p:txBody>
      </p:sp>
    </p:spTree>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750"/>
                                        <p:tgtEl>
                                          <p:spTgt spid="3"/>
                                        </p:tgtEl>
                                      </p:cBhvr>
                                    </p:animEffect>
                                  </p:childTnLst>
                                </p:cTn>
                              </p:par>
                            </p:childTnLst>
                          </p:cTn>
                        </p:par>
                        <p:par>
                          <p:cTn id="8" fill="hold">
                            <p:stCondLst>
                              <p:cond delay="1000"/>
                            </p:stCondLst>
                            <p:childTnLst>
                              <p:par>
                                <p:cTn id="9" presetID="53" presetClass="entr" presetSubtype="16"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1000" fill="hold"/>
                                        <p:tgtEl>
                                          <p:spTgt spid="5"/>
                                        </p:tgtEl>
                                        <p:attrNameLst>
                                          <p:attrName>ppt_w</p:attrName>
                                        </p:attrNameLst>
                                      </p:cBhvr>
                                      <p:tavLst>
                                        <p:tav tm="0">
                                          <p:val>
                                            <p:fltVal val="0"/>
                                          </p:val>
                                        </p:tav>
                                        <p:tav tm="100000">
                                          <p:val>
                                            <p:strVal val="#ppt_w"/>
                                          </p:val>
                                        </p:tav>
                                      </p:tavLst>
                                    </p:anim>
                                    <p:anim calcmode="lin" valueType="num">
                                      <p:cBhvr>
                                        <p:cTn id="12" dur="1000" fill="hold"/>
                                        <p:tgtEl>
                                          <p:spTgt spid="5"/>
                                        </p:tgtEl>
                                        <p:attrNameLst>
                                          <p:attrName>ppt_h</p:attrName>
                                        </p:attrNameLst>
                                      </p:cBhvr>
                                      <p:tavLst>
                                        <p:tav tm="0">
                                          <p:val>
                                            <p:fltVal val="0"/>
                                          </p:val>
                                        </p:tav>
                                        <p:tav tm="100000">
                                          <p:val>
                                            <p:strVal val="#ppt_h"/>
                                          </p:val>
                                        </p:tav>
                                      </p:tavLst>
                                    </p:anim>
                                    <p:animEffect transition="in" filter="fade">
                                      <p:cBhvr>
                                        <p:cTn id="13" dur="1000"/>
                                        <p:tgtEl>
                                          <p:spTgt spid="5"/>
                                        </p:tgtEl>
                                      </p:cBhvr>
                                    </p:animEffect>
                                  </p:childTnLst>
                                </p:cTn>
                              </p:par>
                            </p:childTnLst>
                          </p:cTn>
                        </p:par>
                        <p:par>
                          <p:cTn id="14" fill="hold">
                            <p:stCondLst>
                              <p:cond delay="2000"/>
                            </p:stCondLst>
                            <p:childTnLst>
                              <p:par>
                                <p:cTn id="15" presetID="2" presetClass="entr" presetSubtype="1"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750" fill="hold"/>
                                        <p:tgtEl>
                                          <p:spTgt spid="6"/>
                                        </p:tgtEl>
                                        <p:attrNameLst>
                                          <p:attrName>ppt_x</p:attrName>
                                        </p:attrNameLst>
                                      </p:cBhvr>
                                      <p:tavLst>
                                        <p:tav tm="0">
                                          <p:val>
                                            <p:strVal val="#ppt_x"/>
                                          </p:val>
                                        </p:tav>
                                        <p:tav tm="100000">
                                          <p:val>
                                            <p:strVal val="#ppt_x"/>
                                          </p:val>
                                        </p:tav>
                                      </p:tavLst>
                                    </p:anim>
                                    <p:anim calcmode="lin" valueType="num">
                                      <p:cBhvr additive="base">
                                        <p:cTn id="18" dur="750" fill="hold"/>
                                        <p:tgtEl>
                                          <p:spTgt spid="6"/>
                                        </p:tgtEl>
                                        <p:attrNameLst>
                                          <p:attrName>ppt_y</p:attrName>
                                        </p:attrNameLst>
                                      </p:cBhvr>
                                      <p:tavLst>
                                        <p:tav tm="0">
                                          <p:val>
                                            <p:strVal val="0-#ppt_h/2"/>
                                          </p:val>
                                        </p:tav>
                                        <p:tav tm="100000">
                                          <p:val>
                                            <p:strVal val="#ppt_y"/>
                                          </p:val>
                                        </p:tav>
                                      </p:tavLst>
                                    </p:anim>
                                  </p:childTnLst>
                                </p:cTn>
                              </p:par>
                            </p:childTnLst>
                          </p:cTn>
                        </p:par>
                        <p:par>
                          <p:cTn id="19" fill="hold">
                            <p:stCondLst>
                              <p:cond delay="3000"/>
                            </p:stCondLst>
                            <p:childTnLst>
                              <p:par>
                                <p:cTn id="20" presetID="2" presetClass="entr" presetSubtype="6" fill="hold" grpId="0" nodeType="after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additive="base">
                                        <p:cTn id="22" dur="750" fill="hold"/>
                                        <p:tgtEl>
                                          <p:spTgt spid="12"/>
                                        </p:tgtEl>
                                        <p:attrNameLst>
                                          <p:attrName>ppt_x</p:attrName>
                                        </p:attrNameLst>
                                      </p:cBhvr>
                                      <p:tavLst>
                                        <p:tav tm="0">
                                          <p:val>
                                            <p:strVal val="1+#ppt_w/2"/>
                                          </p:val>
                                        </p:tav>
                                        <p:tav tm="100000">
                                          <p:val>
                                            <p:strVal val="#ppt_x"/>
                                          </p:val>
                                        </p:tav>
                                      </p:tavLst>
                                    </p:anim>
                                    <p:anim calcmode="lin" valueType="num">
                                      <p:cBhvr additive="base">
                                        <p:cTn id="23" dur="750" fill="hold"/>
                                        <p:tgtEl>
                                          <p:spTgt spid="12"/>
                                        </p:tgtEl>
                                        <p:attrNameLst>
                                          <p:attrName>ppt_y</p:attrName>
                                        </p:attrNameLst>
                                      </p:cBhvr>
                                      <p:tavLst>
                                        <p:tav tm="0">
                                          <p:val>
                                            <p:strVal val="1+#ppt_h/2"/>
                                          </p:val>
                                        </p:tav>
                                        <p:tav tm="100000">
                                          <p:val>
                                            <p:strVal val="#ppt_y"/>
                                          </p:val>
                                        </p:tav>
                                      </p:tavLst>
                                    </p:anim>
                                  </p:childTnLst>
                                </p:cTn>
                              </p:par>
                            </p:childTnLst>
                          </p:cTn>
                        </p:par>
                        <p:par>
                          <p:cTn id="24" fill="hold">
                            <p:stCondLst>
                              <p:cond delay="4000"/>
                            </p:stCondLst>
                            <p:childTnLst>
                              <p:par>
                                <p:cTn id="25" presetID="22" presetClass="entr" presetSubtype="8"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left)">
                                      <p:cBhvr>
                                        <p:cTn id="27" dur="75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2" grpId="0" bldLvl="0" animBg="1"/>
      <p:bldP spid="13" grpId="0" bldLvl="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953023" y="198584"/>
            <a:ext cx="11231956" cy="984250"/>
            <a:chOff x="953023" y="484514"/>
            <a:chExt cx="11231956" cy="984250"/>
          </a:xfrm>
        </p:grpSpPr>
        <p:sp>
          <p:nvSpPr>
            <p:cNvPr id="11" name="矩形 10"/>
            <p:cNvSpPr/>
            <p:nvPr/>
          </p:nvSpPr>
          <p:spPr>
            <a:xfrm>
              <a:off x="2572908" y="976639"/>
              <a:ext cx="9612071" cy="76200"/>
            </a:xfrm>
            <a:prstGeom prst="rect">
              <a:avLst/>
            </a:pr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8"/>
            <p:cNvSpPr txBox="1">
              <a:spLocks noChangeArrowheads="1"/>
            </p:cNvSpPr>
            <p:nvPr/>
          </p:nvSpPr>
          <p:spPr bwMode="auto">
            <a:xfrm>
              <a:off x="953023" y="484514"/>
              <a:ext cx="1646555"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smtClean="0">
                  <a:solidFill>
                    <a:srgbClr val="68B9A8"/>
                  </a:solidFill>
                  <a:latin typeface="华文新魏" panose="02010800040101010101" pitchFamily="2" charset="-122"/>
                  <a:ea typeface="华文新魏" panose="02010800040101010101" pitchFamily="2" charset="-122"/>
                  <a:sym typeface="Arial" panose="020B0604020202020204" pitchFamily="34" charset="0"/>
                </a:rPr>
                <a:t>任务一</a:t>
              </a:r>
              <a:endParaRPr lang="en-US" altLang="zh-CN" sz="3200" dirty="0">
                <a:solidFill>
                  <a:srgbClr val="68B9A8"/>
                </a:solidFill>
                <a:latin typeface="华文新魏" panose="02010800040101010101" pitchFamily="2" charset="-122"/>
                <a:ea typeface="华文新魏" panose="02010800040101010101" pitchFamily="2" charset="-122"/>
                <a:sym typeface="Arial" panose="020B0604020202020204" pitchFamily="34" charset="0"/>
              </a:endParaRPr>
            </a:p>
          </p:txBody>
        </p:sp>
        <p:sp>
          <p:nvSpPr>
            <p:cNvPr id="13" name="TextBox 8"/>
            <p:cNvSpPr txBox="1">
              <a:spLocks noChangeArrowheads="1"/>
            </p:cNvSpPr>
            <p:nvPr/>
          </p:nvSpPr>
          <p:spPr bwMode="auto">
            <a:xfrm>
              <a:off x="953023" y="976639"/>
              <a:ext cx="1517650" cy="49212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0" tIns="0" rIns="0" bIns="0" anchor="ctr">
              <a:spAutoFit/>
            </a:bodyPr>
            <a:lstStyle/>
            <a:p>
              <a:pPr algn="ctr" eaLnBrk="1" hangingPunct="1"/>
              <a:r>
                <a:rPr lang="zh-CN" altLang="en-US" sz="1600" dirty="0">
                  <a:solidFill>
                    <a:schemeClr val="bg1">
                      <a:lumMod val="65000"/>
                    </a:schemeClr>
                  </a:solidFill>
                  <a:latin typeface="华文新魏" panose="02010800040101010101" pitchFamily="2" charset="-122"/>
                  <a:ea typeface="华文新魏" panose="02010800040101010101" pitchFamily="2" charset="-122"/>
                  <a:sym typeface="Arial" panose="020B0604020202020204" pitchFamily="34" charset="0"/>
                </a:rPr>
                <a:t>集体教学活动的设计与组织</a:t>
              </a:r>
            </a:p>
          </p:txBody>
        </p:sp>
      </p:grpSp>
      <p:grpSp>
        <p:nvGrpSpPr>
          <p:cNvPr id="14" name="组合 13"/>
          <p:cNvGrpSpPr/>
          <p:nvPr/>
        </p:nvGrpSpPr>
        <p:grpSpPr>
          <a:xfrm>
            <a:off x="1223010" y="2122625"/>
            <a:ext cx="9369425" cy="3747951"/>
            <a:chOff x="1865754" y="4726065"/>
            <a:chExt cx="5008948" cy="3248085"/>
          </a:xfrm>
        </p:grpSpPr>
        <p:sp>
          <p:nvSpPr>
            <p:cNvPr id="15" name="PA_KSO_Shape"/>
            <p:cNvSpPr/>
            <p:nvPr>
              <p:custDataLst>
                <p:tags r:id="rId1"/>
              </p:custDataLst>
            </p:nvPr>
          </p:nvSpPr>
          <p:spPr>
            <a:xfrm>
              <a:off x="1865754" y="4726065"/>
              <a:ext cx="285272"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16" name="出品 26"/>
            <p:cNvSpPr txBox="1"/>
            <p:nvPr>
              <p:custDataLst>
                <p:tags r:id="rId2"/>
              </p:custDataLst>
            </p:nvPr>
          </p:nvSpPr>
          <p:spPr>
            <a:xfrm>
              <a:off x="2172026" y="4790606"/>
              <a:ext cx="1863037" cy="345595"/>
            </a:xfrm>
            <a:prstGeom prst="rect">
              <a:avLst/>
            </a:prstGeom>
            <a:noFill/>
          </p:spPr>
          <p:txBody>
            <a:bodyPr wrap="none" rtlCol="0">
              <a:spAutoFit/>
            </a:bodyPr>
            <a:lstStyle/>
            <a:p>
              <a:r>
                <a:rPr lang="zh-CN" altLang="en-US" sz="2000" b="1" dirty="0">
                  <a:solidFill>
                    <a:schemeClr val="bg1">
                      <a:lumMod val="50000"/>
                    </a:schemeClr>
                  </a:solidFill>
                  <a:latin typeface="微软雅黑" panose="020B0503020204020204" pitchFamily="34" charset="-122"/>
                  <a:ea typeface="微软雅黑" panose="020B0503020204020204" pitchFamily="34" charset="-122"/>
                </a:rPr>
                <a:t>三、集体科学教育活动的实施</a:t>
              </a:r>
            </a:p>
          </p:txBody>
        </p:sp>
        <p:sp>
          <p:nvSpPr>
            <p:cNvPr id="17" name="品 15"/>
            <p:cNvSpPr txBox="1"/>
            <p:nvPr>
              <p:custDataLst>
                <p:tags r:id="rId3"/>
              </p:custDataLst>
            </p:nvPr>
          </p:nvSpPr>
          <p:spPr>
            <a:xfrm>
              <a:off x="2171960" y="5334314"/>
              <a:ext cx="4702742" cy="2639836"/>
            </a:xfrm>
            <a:prstGeom prst="rect">
              <a:avLst/>
            </a:prstGeom>
            <a:noFill/>
          </p:spPr>
          <p:txBody>
            <a:bodyPr wrap="square" rtlCol="0">
              <a:spAutoFit/>
            </a:bodyPr>
            <a:lstStyle/>
            <a:p>
              <a:pPr fontAlgn="auto">
                <a:lnSpc>
                  <a:spcPct val="200000"/>
                </a:lnSpc>
              </a:pPr>
              <a:r>
                <a:rPr lang="zh-CN" altLang="en-US" sz="1600" b="1" dirty="0">
                  <a:solidFill>
                    <a:schemeClr val="accent5">
                      <a:lumMod val="75000"/>
                    </a:schemeClr>
                  </a:solidFill>
                  <a:latin typeface="宋体" panose="02010600030101010101" pitchFamily="2" charset="-122"/>
                  <a:sym typeface="+mn-ea"/>
                </a:rPr>
                <a:t>（二）活动实施中教师的指导要点</a:t>
              </a:r>
              <a:endParaRPr lang="zh-CN" altLang="en-US" sz="1600" b="1" dirty="0">
                <a:solidFill>
                  <a:srgbClr val="FF0000"/>
                </a:solidFill>
                <a:latin typeface="宋体" panose="02010600030101010101" pitchFamily="2" charset="-122"/>
              </a:endParaRPr>
            </a:p>
            <a:p>
              <a:pPr indent="406400" fontAlgn="auto">
                <a:lnSpc>
                  <a:spcPct val="200000"/>
                </a:lnSpc>
                <a:extLst>
                  <a:ext uri="{35155182-B16C-46BC-9424-99874614C6A1}">
                    <wpsdc:indentchars xmlns:wpsdc="http://www.wps.cn/officeDocument/2017/drawingmlCustomData" xmlns="" val="200" checksum="1740828767"/>
                  </a:ext>
                </a:extLst>
              </a:pPr>
              <a:r>
                <a:rPr lang="en-US" sz="1600" dirty="0">
                  <a:solidFill>
                    <a:srgbClr val="000000"/>
                  </a:solidFill>
                  <a:latin typeface="宋体" panose="02010600030101010101" pitchFamily="2" charset="-122"/>
                  <a:sym typeface="+mn-ea"/>
                </a:rPr>
                <a:t>1.</a:t>
              </a:r>
              <a:r>
                <a:rPr lang="zh-CN" altLang="en-US" sz="1600" dirty="0">
                  <a:solidFill>
                    <a:srgbClr val="000000"/>
                  </a:solidFill>
                  <a:latin typeface="宋体" panose="02010600030101010101" pitchFamily="2" charset="-122"/>
                  <a:sym typeface="+mn-ea"/>
                </a:rPr>
                <a:t>教学思路清晰，发挥主导作用</a:t>
              </a:r>
              <a:endParaRPr lang="zh-CN" altLang="en-US" sz="1600" dirty="0">
                <a:solidFill>
                  <a:srgbClr val="000000"/>
                </a:solidFill>
                <a:latin typeface="宋体" panose="02010600030101010101" pitchFamily="2" charset="-122"/>
              </a:endParaRPr>
            </a:p>
            <a:p>
              <a:pPr indent="406400" fontAlgn="auto">
                <a:lnSpc>
                  <a:spcPct val="200000"/>
                </a:lnSpc>
                <a:extLst>
                  <a:ext uri="{35155182-B16C-46BC-9424-99874614C6A1}">
                    <wpsdc:indentchars xmlns:wpsdc="http://www.wps.cn/officeDocument/2017/drawingmlCustomData" xmlns="" val="200" checksum="1740828767"/>
                  </a:ext>
                </a:extLst>
              </a:pPr>
              <a:r>
                <a:rPr lang="en-US" sz="1600" dirty="0">
                  <a:solidFill>
                    <a:srgbClr val="000000"/>
                  </a:solidFill>
                  <a:latin typeface="宋体" panose="02010600030101010101" pitchFamily="2" charset="-122"/>
                  <a:sym typeface="+mn-ea"/>
                </a:rPr>
                <a:t>2.</a:t>
              </a:r>
              <a:r>
                <a:rPr lang="zh-CN" altLang="en-US" sz="1600" dirty="0">
                  <a:solidFill>
                    <a:srgbClr val="000000"/>
                  </a:solidFill>
                  <a:latin typeface="宋体" panose="02010600030101010101" pitchFamily="2" charset="-122"/>
                  <a:sym typeface="+mn-ea"/>
                </a:rPr>
                <a:t>让幼儿充分的参与活动</a:t>
              </a:r>
              <a:endParaRPr lang="zh-CN" altLang="en-US" sz="1600" dirty="0">
                <a:solidFill>
                  <a:srgbClr val="000000"/>
                </a:solidFill>
                <a:latin typeface="宋体" panose="02010600030101010101" pitchFamily="2" charset="-122"/>
              </a:endParaRPr>
            </a:p>
            <a:p>
              <a:pPr indent="406400" fontAlgn="auto">
                <a:lnSpc>
                  <a:spcPct val="200000"/>
                </a:lnSpc>
                <a:extLst>
                  <a:ext uri="{35155182-B16C-46BC-9424-99874614C6A1}">
                    <wpsdc:indentchars xmlns:wpsdc="http://www.wps.cn/officeDocument/2017/drawingmlCustomData" xmlns="" val="200" checksum="1740828767"/>
                  </a:ext>
                </a:extLst>
              </a:pPr>
              <a:r>
                <a:rPr lang="en-US" sz="1600" dirty="0">
                  <a:solidFill>
                    <a:srgbClr val="000000"/>
                  </a:solidFill>
                  <a:latin typeface="宋体" panose="02010600030101010101" pitchFamily="2" charset="-122"/>
                  <a:sym typeface="+mn-ea"/>
                </a:rPr>
                <a:t>3.</a:t>
              </a:r>
              <a:r>
                <a:rPr lang="zh-CN" altLang="en-US" sz="1600" dirty="0">
                  <a:solidFill>
                    <a:srgbClr val="000000"/>
                  </a:solidFill>
                  <a:latin typeface="宋体" panose="02010600030101010101" pitchFamily="2" charset="-122"/>
                  <a:sym typeface="+mn-ea"/>
                </a:rPr>
                <a:t>时刻观察、分析幼儿的活动表现</a:t>
              </a:r>
              <a:endParaRPr lang="zh-CN" altLang="en-US" sz="1600" dirty="0">
                <a:solidFill>
                  <a:srgbClr val="000000"/>
                </a:solidFill>
                <a:latin typeface="宋体" panose="02010600030101010101" pitchFamily="2" charset="-122"/>
              </a:endParaRPr>
            </a:p>
            <a:p>
              <a:pPr indent="406400" fontAlgn="auto">
                <a:lnSpc>
                  <a:spcPct val="200000"/>
                </a:lnSpc>
                <a:extLst>
                  <a:ext uri="{35155182-B16C-46BC-9424-99874614C6A1}">
                    <wpsdc:indentchars xmlns:wpsdc="http://www.wps.cn/officeDocument/2017/drawingmlCustomData" xmlns="" val="200" checksum="1740828767"/>
                  </a:ext>
                </a:extLst>
              </a:pPr>
              <a:r>
                <a:rPr lang="en-US" sz="1600" dirty="0">
                  <a:solidFill>
                    <a:srgbClr val="000000"/>
                  </a:solidFill>
                  <a:latin typeface="宋体" panose="02010600030101010101" pitchFamily="2" charset="-122"/>
                  <a:sym typeface="+mn-ea"/>
                </a:rPr>
                <a:t>4.</a:t>
              </a:r>
              <a:r>
                <a:rPr lang="zh-CN" altLang="en-US" sz="1600" dirty="0">
                  <a:solidFill>
                    <a:srgbClr val="000000"/>
                  </a:solidFill>
                  <a:latin typeface="宋体" panose="02010600030101010101" pitchFamily="2" charset="-122"/>
                  <a:sym typeface="+mn-ea"/>
                </a:rPr>
                <a:t>合理利用多种指导方式</a:t>
              </a:r>
              <a:endParaRPr lang="zh-CN" altLang="en-US" sz="1600" dirty="0">
                <a:solidFill>
                  <a:srgbClr val="000000"/>
                </a:solidFill>
                <a:latin typeface="宋体" panose="02010600030101010101" pitchFamily="2" charset="-122"/>
              </a:endParaRPr>
            </a:p>
            <a:p>
              <a:pPr indent="406400" fontAlgn="auto">
                <a:lnSpc>
                  <a:spcPct val="200000"/>
                </a:lnSpc>
                <a:extLst>
                  <a:ext uri="{35155182-B16C-46BC-9424-99874614C6A1}">
                    <wpsdc:indentchars xmlns:wpsdc="http://www.wps.cn/officeDocument/2017/drawingmlCustomData" xmlns="" val="200" checksum="1740828767"/>
                  </a:ext>
                </a:extLst>
              </a:pPr>
              <a:r>
                <a:rPr lang="en-US" sz="1600" dirty="0">
                  <a:solidFill>
                    <a:srgbClr val="000000"/>
                  </a:solidFill>
                  <a:latin typeface="宋体" panose="02010600030101010101" pitchFamily="2" charset="-122"/>
                  <a:sym typeface="+mn-ea"/>
                </a:rPr>
                <a:t>5.</a:t>
              </a:r>
              <a:r>
                <a:rPr lang="zh-CN" altLang="en-US" sz="1600" dirty="0">
                  <a:solidFill>
                    <a:srgbClr val="000000"/>
                  </a:solidFill>
                  <a:latin typeface="宋体" panose="02010600030101010101" pitchFamily="2" charset="-122"/>
                  <a:sym typeface="+mn-ea"/>
                </a:rPr>
                <a:t>对幼儿的回应及时做出反馈</a:t>
              </a:r>
              <a:endParaRPr lang="zh-CN" altLang="en-US" sz="1600" dirty="0">
                <a:solidFill>
                  <a:schemeClr val="tx1">
                    <a:lumMod val="75000"/>
                    <a:lumOff val="25000"/>
                  </a:schemeClr>
                </a:solidFill>
                <a:latin typeface="宋体" panose="02010600030101010101" pitchFamily="2" charset="-122"/>
                <a:ea typeface="微软雅黑" panose="020B0503020204020204" pitchFamily="34" charset="-122"/>
                <a:sym typeface="+mn-ea"/>
              </a:endParaRPr>
            </a:p>
          </p:txBody>
        </p:sp>
      </p:grpSp>
    </p:spTree>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953023" y="198584"/>
            <a:ext cx="11231880" cy="737870"/>
            <a:chOff x="953023" y="484514"/>
            <a:chExt cx="11231880" cy="737870"/>
          </a:xfrm>
        </p:grpSpPr>
        <p:sp>
          <p:nvSpPr>
            <p:cNvPr id="11" name="矩形 10"/>
            <p:cNvSpPr/>
            <p:nvPr/>
          </p:nvSpPr>
          <p:spPr>
            <a:xfrm>
              <a:off x="4596653" y="976639"/>
              <a:ext cx="7588250" cy="76200"/>
            </a:xfrm>
            <a:prstGeom prst="rect">
              <a:avLst/>
            </a:pr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8"/>
            <p:cNvSpPr txBox="1">
              <a:spLocks noChangeArrowheads="1"/>
            </p:cNvSpPr>
            <p:nvPr/>
          </p:nvSpPr>
          <p:spPr bwMode="auto">
            <a:xfrm>
              <a:off x="953023" y="484514"/>
              <a:ext cx="363855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smtClean="0">
                  <a:solidFill>
                    <a:srgbClr val="68B9A8"/>
                  </a:solidFill>
                  <a:latin typeface="华文新魏" panose="02010800040101010101" pitchFamily="2" charset="-122"/>
                  <a:ea typeface="华文新魏" panose="02010800040101010101" pitchFamily="2" charset="-122"/>
                  <a:sym typeface="Arial" panose="020B0604020202020204" pitchFamily="34" charset="0"/>
                </a:rPr>
                <a:t>任务二</a:t>
              </a:r>
              <a:endParaRPr lang="en-US" altLang="zh-CN" sz="3200" dirty="0">
                <a:solidFill>
                  <a:srgbClr val="68B9A8"/>
                </a:solidFill>
                <a:latin typeface="华文新魏" panose="02010800040101010101" pitchFamily="2" charset="-122"/>
                <a:ea typeface="华文新魏" panose="02010800040101010101" pitchFamily="2" charset="-122"/>
                <a:sym typeface="Arial" panose="020B0604020202020204" pitchFamily="34" charset="0"/>
              </a:endParaRPr>
            </a:p>
          </p:txBody>
        </p:sp>
        <p:sp>
          <p:nvSpPr>
            <p:cNvPr id="13" name="TextBox 8"/>
            <p:cNvSpPr txBox="1">
              <a:spLocks noChangeArrowheads="1"/>
            </p:cNvSpPr>
            <p:nvPr/>
          </p:nvSpPr>
          <p:spPr bwMode="auto">
            <a:xfrm>
              <a:off x="953023" y="976639"/>
              <a:ext cx="3639185" cy="24574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0" tIns="0" rIns="0" bIns="0" anchor="ctr">
              <a:spAutoFit/>
            </a:bodyPr>
            <a:lstStyle/>
            <a:p>
              <a:pPr algn="ctr" eaLnBrk="1" hangingPunct="1"/>
              <a:r>
                <a:rPr lang="zh-CN" altLang="en-US" sz="1600" dirty="0">
                  <a:solidFill>
                    <a:schemeClr val="bg1">
                      <a:lumMod val="65000"/>
                    </a:schemeClr>
                  </a:solidFill>
                  <a:latin typeface="华文新魏" panose="02010800040101010101" pitchFamily="2" charset="-122"/>
                  <a:ea typeface="华文新魏" panose="02010800040101010101" pitchFamily="2" charset="-122"/>
                  <a:sym typeface="Arial" panose="020B0604020202020204" pitchFamily="34" charset="0"/>
                </a:rPr>
                <a:t>观察认识型科学教育活动的设计与指导</a:t>
              </a:r>
            </a:p>
          </p:txBody>
        </p:sp>
      </p:grpSp>
      <p:grpSp>
        <p:nvGrpSpPr>
          <p:cNvPr id="14" name="组合 13"/>
          <p:cNvGrpSpPr/>
          <p:nvPr/>
        </p:nvGrpSpPr>
        <p:grpSpPr>
          <a:xfrm>
            <a:off x="1223010" y="2122625"/>
            <a:ext cx="9369425" cy="2763065"/>
            <a:chOff x="1865754" y="4726065"/>
            <a:chExt cx="5008948" cy="2394554"/>
          </a:xfrm>
        </p:grpSpPr>
        <p:sp>
          <p:nvSpPr>
            <p:cNvPr id="15" name="PA_KSO_Shape"/>
            <p:cNvSpPr/>
            <p:nvPr>
              <p:custDataLst>
                <p:tags r:id="rId1"/>
              </p:custDataLst>
            </p:nvPr>
          </p:nvSpPr>
          <p:spPr>
            <a:xfrm>
              <a:off x="1865754" y="4726065"/>
              <a:ext cx="285272"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16" name="出品 26"/>
            <p:cNvSpPr txBox="1"/>
            <p:nvPr>
              <p:custDataLst>
                <p:tags r:id="rId2"/>
              </p:custDataLst>
            </p:nvPr>
          </p:nvSpPr>
          <p:spPr>
            <a:xfrm>
              <a:off x="2172026" y="4790606"/>
              <a:ext cx="2406196" cy="345595"/>
            </a:xfrm>
            <a:prstGeom prst="rect">
              <a:avLst/>
            </a:prstGeom>
            <a:noFill/>
          </p:spPr>
          <p:txBody>
            <a:bodyPr wrap="none" rtlCol="0">
              <a:spAutoFit/>
            </a:bodyPr>
            <a:lstStyle/>
            <a:p>
              <a:r>
                <a:rPr lang="zh-CN" altLang="en-US" sz="2000" b="1" dirty="0">
                  <a:solidFill>
                    <a:schemeClr val="bg1">
                      <a:lumMod val="50000"/>
                    </a:schemeClr>
                  </a:solidFill>
                  <a:latin typeface="微软雅黑" panose="020B0503020204020204" pitchFamily="34" charset="-122"/>
                  <a:ea typeface="微软雅黑" panose="020B0503020204020204" pitchFamily="34" charset="-122"/>
                </a:rPr>
                <a:t>一、观察认识型活动的内容与目标设计</a:t>
              </a:r>
            </a:p>
          </p:txBody>
        </p:sp>
        <p:sp>
          <p:nvSpPr>
            <p:cNvPr id="17" name="品 15"/>
            <p:cNvSpPr txBox="1"/>
            <p:nvPr>
              <p:custDataLst>
                <p:tags r:id="rId3"/>
              </p:custDataLst>
            </p:nvPr>
          </p:nvSpPr>
          <p:spPr>
            <a:xfrm>
              <a:off x="2171960" y="5334314"/>
              <a:ext cx="4702742" cy="1786305"/>
            </a:xfrm>
            <a:prstGeom prst="rect">
              <a:avLst/>
            </a:prstGeom>
            <a:noFill/>
          </p:spPr>
          <p:txBody>
            <a:bodyPr wrap="square" rtlCol="0">
              <a:spAutoFit/>
            </a:bodyPr>
            <a:lstStyle/>
            <a:p>
              <a:pPr fontAlgn="auto">
                <a:lnSpc>
                  <a:spcPct val="200000"/>
                </a:lnSpc>
              </a:pPr>
              <a:r>
                <a:rPr lang="zh-CN" altLang="en-US" sz="1600" b="1" dirty="0">
                  <a:solidFill>
                    <a:schemeClr val="accent5">
                      <a:lumMod val="75000"/>
                    </a:schemeClr>
                  </a:solidFill>
                  <a:latin typeface="宋体" panose="02010600030101010101" pitchFamily="2" charset="-122"/>
                  <a:sym typeface="+mn-ea"/>
                </a:rPr>
                <a:t>（一）活动内容的</a:t>
              </a:r>
              <a:r>
                <a:rPr lang="zh-CN" altLang="en-US" sz="1600" b="1" dirty="0" smtClean="0">
                  <a:solidFill>
                    <a:schemeClr val="accent5">
                      <a:lumMod val="75000"/>
                    </a:schemeClr>
                  </a:solidFill>
                  <a:latin typeface="宋体" panose="02010600030101010101" pitchFamily="2" charset="-122"/>
                  <a:sym typeface="+mn-ea"/>
                </a:rPr>
                <a:t>选择</a:t>
              </a:r>
              <a:endParaRPr lang="en-US" altLang="zh-CN" sz="1600" b="1" dirty="0" smtClean="0">
                <a:solidFill>
                  <a:srgbClr val="000000"/>
                </a:solidFill>
                <a:latin typeface="宋体" panose="02010600030101010101" pitchFamily="2" charset="-122"/>
              </a:endParaRPr>
            </a:p>
            <a:p>
              <a:pPr lvl="1" fontAlgn="auto">
                <a:lnSpc>
                  <a:spcPct val="200000"/>
                </a:lnSpc>
              </a:pPr>
              <a:r>
                <a:rPr lang="en-US" altLang="zh-CN" sz="1600" dirty="0" smtClean="0">
                  <a:sym typeface="+mn-ea"/>
                </a:rPr>
                <a:t>1.</a:t>
              </a:r>
              <a:r>
                <a:rPr lang="zh-CN" altLang="zh-CN" sz="1600" dirty="0" smtClean="0">
                  <a:sym typeface="+mn-ea"/>
                </a:rPr>
                <a:t>个别</a:t>
              </a:r>
              <a:r>
                <a:rPr lang="zh-CN" altLang="zh-CN" sz="1600" dirty="0">
                  <a:sym typeface="+mn-ea"/>
                </a:rPr>
                <a:t>物体或现象的观察</a:t>
              </a:r>
              <a:endParaRPr lang="zh-CN" altLang="zh-CN" sz="1600" dirty="0"/>
            </a:p>
            <a:p>
              <a:pPr lvl="1" fontAlgn="auto">
                <a:lnSpc>
                  <a:spcPct val="200000"/>
                </a:lnSpc>
              </a:pPr>
              <a:r>
                <a:rPr lang="en-US" altLang="zh-CN" sz="1600" dirty="0" smtClean="0">
                  <a:sym typeface="+mn-ea"/>
                </a:rPr>
                <a:t>2.</a:t>
              </a:r>
              <a:r>
                <a:rPr lang="zh-CN" altLang="zh-CN" sz="1600" dirty="0" smtClean="0">
                  <a:sym typeface="+mn-ea"/>
                </a:rPr>
                <a:t>比较</a:t>
              </a:r>
              <a:r>
                <a:rPr lang="zh-CN" altLang="zh-CN" sz="1600" dirty="0">
                  <a:sym typeface="+mn-ea"/>
                </a:rPr>
                <a:t>观察</a:t>
              </a:r>
              <a:endParaRPr lang="zh-CN" altLang="zh-CN" sz="1600" dirty="0"/>
            </a:p>
            <a:p>
              <a:pPr lvl="1" fontAlgn="auto">
                <a:lnSpc>
                  <a:spcPct val="200000"/>
                </a:lnSpc>
              </a:pPr>
              <a:r>
                <a:rPr lang="en-US" altLang="zh-CN" sz="1600" dirty="0" smtClean="0">
                  <a:sym typeface="+mn-ea"/>
                </a:rPr>
                <a:t>3.</a:t>
              </a:r>
              <a:r>
                <a:rPr lang="zh-CN" altLang="zh-CN" sz="1600" dirty="0" smtClean="0">
                  <a:sym typeface="+mn-ea"/>
                </a:rPr>
                <a:t>长期系统观察</a:t>
              </a:r>
              <a:endParaRPr lang="zh-CN" altLang="en-US" sz="1600" dirty="0">
                <a:solidFill>
                  <a:schemeClr val="tx1">
                    <a:lumMod val="75000"/>
                    <a:lumOff val="25000"/>
                  </a:schemeClr>
                </a:solidFill>
                <a:latin typeface="宋体" panose="02010600030101010101" pitchFamily="2" charset="-122"/>
                <a:ea typeface="微软雅黑" panose="020B0503020204020204" pitchFamily="34" charset="-122"/>
                <a:sym typeface="+mn-ea"/>
              </a:endParaRPr>
            </a:p>
          </p:txBody>
        </p:sp>
      </p:grpSp>
    </p:spTree>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953023" y="198584"/>
            <a:ext cx="11231880" cy="737870"/>
            <a:chOff x="953023" y="484514"/>
            <a:chExt cx="11231880" cy="737870"/>
          </a:xfrm>
        </p:grpSpPr>
        <p:sp>
          <p:nvSpPr>
            <p:cNvPr id="11" name="矩形 10"/>
            <p:cNvSpPr/>
            <p:nvPr/>
          </p:nvSpPr>
          <p:spPr>
            <a:xfrm>
              <a:off x="4596653" y="976639"/>
              <a:ext cx="7588250" cy="76200"/>
            </a:xfrm>
            <a:prstGeom prst="rect">
              <a:avLst/>
            </a:pr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8"/>
            <p:cNvSpPr txBox="1">
              <a:spLocks noChangeArrowheads="1"/>
            </p:cNvSpPr>
            <p:nvPr/>
          </p:nvSpPr>
          <p:spPr bwMode="auto">
            <a:xfrm>
              <a:off x="953023" y="484514"/>
              <a:ext cx="363855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smtClean="0">
                  <a:solidFill>
                    <a:srgbClr val="68B9A8"/>
                  </a:solidFill>
                  <a:latin typeface="华文新魏" panose="02010800040101010101" pitchFamily="2" charset="-122"/>
                  <a:ea typeface="华文新魏" panose="02010800040101010101" pitchFamily="2" charset="-122"/>
                  <a:sym typeface="Arial" panose="020B0604020202020204" pitchFamily="34" charset="0"/>
                </a:rPr>
                <a:t>任务二</a:t>
              </a:r>
              <a:endParaRPr lang="en-US" altLang="zh-CN" sz="3200" dirty="0">
                <a:solidFill>
                  <a:srgbClr val="68B9A8"/>
                </a:solidFill>
                <a:latin typeface="华文新魏" panose="02010800040101010101" pitchFamily="2" charset="-122"/>
                <a:ea typeface="华文新魏" panose="02010800040101010101" pitchFamily="2" charset="-122"/>
                <a:sym typeface="Arial" panose="020B0604020202020204" pitchFamily="34" charset="0"/>
              </a:endParaRPr>
            </a:p>
          </p:txBody>
        </p:sp>
        <p:sp>
          <p:nvSpPr>
            <p:cNvPr id="13" name="TextBox 8"/>
            <p:cNvSpPr txBox="1">
              <a:spLocks noChangeArrowheads="1"/>
            </p:cNvSpPr>
            <p:nvPr/>
          </p:nvSpPr>
          <p:spPr bwMode="auto">
            <a:xfrm>
              <a:off x="953023" y="976639"/>
              <a:ext cx="3639185" cy="24574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0" tIns="0" rIns="0" bIns="0" anchor="ctr">
              <a:spAutoFit/>
            </a:bodyPr>
            <a:lstStyle/>
            <a:p>
              <a:pPr algn="ctr" eaLnBrk="1" hangingPunct="1"/>
              <a:r>
                <a:rPr lang="zh-CN" altLang="en-US" sz="1600" dirty="0">
                  <a:solidFill>
                    <a:schemeClr val="bg1">
                      <a:lumMod val="65000"/>
                    </a:schemeClr>
                  </a:solidFill>
                  <a:latin typeface="华文新魏" panose="02010800040101010101" pitchFamily="2" charset="-122"/>
                  <a:ea typeface="华文新魏" panose="02010800040101010101" pitchFamily="2" charset="-122"/>
                  <a:sym typeface="Arial" panose="020B0604020202020204" pitchFamily="34" charset="0"/>
                </a:rPr>
                <a:t>观察认识型科学教育活动的设计与指导</a:t>
              </a:r>
            </a:p>
          </p:txBody>
        </p:sp>
      </p:grpSp>
      <p:grpSp>
        <p:nvGrpSpPr>
          <p:cNvPr id="14" name="组合 13"/>
          <p:cNvGrpSpPr/>
          <p:nvPr/>
        </p:nvGrpSpPr>
        <p:grpSpPr>
          <a:xfrm>
            <a:off x="1223010" y="2122625"/>
            <a:ext cx="9369425" cy="2763066"/>
            <a:chOff x="1865754" y="4726065"/>
            <a:chExt cx="5008948" cy="2394555"/>
          </a:xfrm>
        </p:grpSpPr>
        <p:sp>
          <p:nvSpPr>
            <p:cNvPr id="15" name="PA_KSO_Shape"/>
            <p:cNvSpPr/>
            <p:nvPr>
              <p:custDataLst>
                <p:tags r:id="rId1"/>
              </p:custDataLst>
            </p:nvPr>
          </p:nvSpPr>
          <p:spPr>
            <a:xfrm>
              <a:off x="1865754" y="4726065"/>
              <a:ext cx="285272"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16" name="出品 26"/>
            <p:cNvSpPr txBox="1"/>
            <p:nvPr>
              <p:custDataLst>
                <p:tags r:id="rId2"/>
              </p:custDataLst>
            </p:nvPr>
          </p:nvSpPr>
          <p:spPr>
            <a:xfrm>
              <a:off x="2172026" y="4790606"/>
              <a:ext cx="2406196" cy="345595"/>
            </a:xfrm>
            <a:prstGeom prst="rect">
              <a:avLst/>
            </a:prstGeom>
            <a:noFill/>
          </p:spPr>
          <p:txBody>
            <a:bodyPr wrap="none" rtlCol="0">
              <a:spAutoFit/>
            </a:bodyPr>
            <a:lstStyle/>
            <a:p>
              <a:r>
                <a:rPr lang="zh-CN" altLang="en-US" sz="2000" b="1" dirty="0">
                  <a:solidFill>
                    <a:schemeClr val="bg1">
                      <a:lumMod val="50000"/>
                    </a:schemeClr>
                  </a:solidFill>
                  <a:latin typeface="微软雅黑" panose="020B0503020204020204" pitchFamily="34" charset="-122"/>
                  <a:ea typeface="微软雅黑" panose="020B0503020204020204" pitchFamily="34" charset="-122"/>
                </a:rPr>
                <a:t>一、观察认识型活动的内容与目标设计</a:t>
              </a:r>
            </a:p>
          </p:txBody>
        </p:sp>
        <p:sp>
          <p:nvSpPr>
            <p:cNvPr id="17" name="品 15"/>
            <p:cNvSpPr txBox="1"/>
            <p:nvPr>
              <p:custDataLst>
                <p:tags r:id="rId3"/>
              </p:custDataLst>
            </p:nvPr>
          </p:nvSpPr>
          <p:spPr>
            <a:xfrm>
              <a:off x="2171960" y="5334314"/>
              <a:ext cx="4702742" cy="1786306"/>
            </a:xfrm>
            <a:prstGeom prst="rect">
              <a:avLst/>
            </a:prstGeom>
            <a:noFill/>
          </p:spPr>
          <p:txBody>
            <a:bodyPr wrap="square" rtlCol="0">
              <a:spAutoFit/>
            </a:bodyPr>
            <a:lstStyle/>
            <a:p>
              <a:pPr marL="0" lvl="1" fontAlgn="auto">
                <a:lnSpc>
                  <a:spcPct val="200000"/>
                </a:lnSpc>
              </a:pPr>
              <a:r>
                <a:rPr lang="zh-CN" altLang="en-US" sz="1600" b="1" dirty="0" smtClean="0">
                  <a:solidFill>
                    <a:schemeClr val="accent5">
                      <a:lumMod val="75000"/>
                    </a:schemeClr>
                  </a:solidFill>
                  <a:latin typeface="宋体" panose="02010600030101010101" pitchFamily="2" charset="-122"/>
                  <a:sym typeface="+mn-ea"/>
                </a:rPr>
                <a:t>（</a:t>
              </a:r>
              <a:r>
                <a:rPr lang="zh-CN" altLang="en-US" sz="1600" b="1" dirty="0">
                  <a:solidFill>
                    <a:schemeClr val="accent5">
                      <a:lumMod val="75000"/>
                    </a:schemeClr>
                  </a:solidFill>
                  <a:latin typeface="宋体" panose="02010600030101010101" pitchFamily="2" charset="-122"/>
                  <a:sym typeface="+mn-ea"/>
                </a:rPr>
                <a:t>二）活动目标的</a:t>
              </a:r>
              <a:r>
                <a:rPr lang="zh-CN" altLang="en-US" sz="1600" b="1" dirty="0" smtClean="0">
                  <a:solidFill>
                    <a:schemeClr val="accent5">
                      <a:lumMod val="75000"/>
                    </a:schemeClr>
                  </a:solidFill>
                  <a:latin typeface="宋体" panose="02010600030101010101" pitchFamily="2" charset="-122"/>
                  <a:sym typeface="+mn-ea"/>
                </a:rPr>
                <a:t>确定</a:t>
              </a:r>
              <a:endParaRPr lang="en-US" altLang="zh-CN" sz="1600" b="1" dirty="0" smtClean="0">
                <a:solidFill>
                  <a:srgbClr val="000000"/>
                </a:solidFill>
                <a:latin typeface="宋体" panose="02010600030101010101" pitchFamily="2" charset="-122"/>
              </a:endParaRPr>
            </a:p>
            <a:p>
              <a:pPr lvl="1" fontAlgn="auto">
                <a:lnSpc>
                  <a:spcPct val="200000"/>
                </a:lnSpc>
              </a:pPr>
              <a:r>
                <a:rPr lang="en-US" altLang="zh-CN" sz="1600" dirty="0" smtClean="0">
                  <a:sym typeface="+mn-ea"/>
                </a:rPr>
                <a:t>1.</a:t>
              </a:r>
              <a:r>
                <a:rPr lang="zh-CN" altLang="zh-CN" sz="1600" dirty="0" smtClean="0">
                  <a:sym typeface="+mn-ea"/>
                </a:rPr>
                <a:t>感知</a:t>
              </a:r>
              <a:r>
                <a:rPr lang="zh-CN" altLang="zh-CN" sz="1600" dirty="0">
                  <a:sym typeface="+mn-ea"/>
                </a:rPr>
                <a:t>观察能力</a:t>
              </a:r>
              <a:endParaRPr lang="zh-CN" altLang="zh-CN" sz="1600" dirty="0"/>
            </a:p>
            <a:p>
              <a:pPr lvl="1" fontAlgn="auto">
                <a:lnSpc>
                  <a:spcPct val="200000"/>
                </a:lnSpc>
              </a:pPr>
              <a:r>
                <a:rPr lang="en-US" altLang="zh-CN" sz="1600" dirty="0" smtClean="0">
                  <a:sym typeface="+mn-ea"/>
                </a:rPr>
                <a:t>2.</a:t>
              </a:r>
              <a:r>
                <a:rPr lang="zh-CN" altLang="zh-CN" sz="1600" dirty="0" smtClean="0">
                  <a:sym typeface="+mn-ea"/>
                </a:rPr>
                <a:t>表达</a:t>
              </a:r>
              <a:r>
                <a:rPr lang="zh-CN" altLang="zh-CN" sz="1600" dirty="0">
                  <a:sym typeface="+mn-ea"/>
                </a:rPr>
                <a:t>能力</a:t>
              </a:r>
              <a:endParaRPr lang="zh-CN" altLang="zh-CN" sz="1600" dirty="0"/>
            </a:p>
            <a:p>
              <a:pPr lvl="1" fontAlgn="auto">
                <a:lnSpc>
                  <a:spcPct val="200000"/>
                </a:lnSpc>
              </a:pPr>
              <a:r>
                <a:rPr lang="en-US" altLang="zh-CN" sz="1600" dirty="0" smtClean="0">
                  <a:sym typeface="+mn-ea"/>
                </a:rPr>
                <a:t>3.</a:t>
              </a:r>
              <a:r>
                <a:rPr lang="zh-CN" altLang="zh-CN" sz="1600" dirty="0" smtClean="0">
                  <a:sym typeface="+mn-ea"/>
                </a:rPr>
                <a:t>关于</a:t>
              </a:r>
              <a:r>
                <a:rPr lang="zh-CN" altLang="zh-CN" sz="1600" dirty="0">
                  <a:sym typeface="+mn-ea"/>
                </a:rPr>
                <a:t>对象的科学知识</a:t>
              </a:r>
              <a:endParaRPr lang="zh-CN" altLang="en-US" sz="1600" dirty="0">
                <a:solidFill>
                  <a:schemeClr val="tx1">
                    <a:lumMod val="75000"/>
                    <a:lumOff val="25000"/>
                  </a:schemeClr>
                </a:solidFill>
                <a:latin typeface="宋体" panose="02010600030101010101" pitchFamily="2" charset="-122"/>
                <a:ea typeface="微软雅黑" panose="020B0503020204020204" pitchFamily="34" charset="-122"/>
                <a:sym typeface="+mn-ea"/>
              </a:endParaRPr>
            </a:p>
          </p:txBody>
        </p:sp>
      </p:grpSp>
    </p:spTree>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953023" y="198584"/>
            <a:ext cx="11231880" cy="737870"/>
            <a:chOff x="953023" y="484514"/>
            <a:chExt cx="11231880" cy="737870"/>
          </a:xfrm>
        </p:grpSpPr>
        <p:sp>
          <p:nvSpPr>
            <p:cNvPr id="11" name="矩形 10"/>
            <p:cNvSpPr/>
            <p:nvPr/>
          </p:nvSpPr>
          <p:spPr>
            <a:xfrm>
              <a:off x="4596653" y="976639"/>
              <a:ext cx="7588250" cy="76200"/>
            </a:xfrm>
            <a:prstGeom prst="rect">
              <a:avLst/>
            </a:pr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8"/>
            <p:cNvSpPr txBox="1">
              <a:spLocks noChangeArrowheads="1"/>
            </p:cNvSpPr>
            <p:nvPr/>
          </p:nvSpPr>
          <p:spPr bwMode="auto">
            <a:xfrm>
              <a:off x="953023" y="484514"/>
              <a:ext cx="363855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smtClean="0">
                  <a:solidFill>
                    <a:srgbClr val="68B9A8"/>
                  </a:solidFill>
                  <a:latin typeface="华文新魏" panose="02010800040101010101" pitchFamily="2" charset="-122"/>
                  <a:ea typeface="华文新魏" panose="02010800040101010101" pitchFamily="2" charset="-122"/>
                  <a:sym typeface="Arial" panose="020B0604020202020204" pitchFamily="34" charset="0"/>
                </a:rPr>
                <a:t>任务二</a:t>
              </a:r>
              <a:endParaRPr lang="en-US" altLang="zh-CN" sz="3200" dirty="0">
                <a:solidFill>
                  <a:srgbClr val="68B9A8"/>
                </a:solidFill>
                <a:latin typeface="华文新魏" panose="02010800040101010101" pitchFamily="2" charset="-122"/>
                <a:ea typeface="华文新魏" panose="02010800040101010101" pitchFamily="2" charset="-122"/>
                <a:sym typeface="Arial" panose="020B0604020202020204" pitchFamily="34" charset="0"/>
              </a:endParaRPr>
            </a:p>
          </p:txBody>
        </p:sp>
        <p:sp>
          <p:nvSpPr>
            <p:cNvPr id="13" name="TextBox 8"/>
            <p:cNvSpPr txBox="1">
              <a:spLocks noChangeArrowheads="1"/>
            </p:cNvSpPr>
            <p:nvPr/>
          </p:nvSpPr>
          <p:spPr bwMode="auto">
            <a:xfrm>
              <a:off x="953023" y="976639"/>
              <a:ext cx="3639185" cy="24574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0" tIns="0" rIns="0" bIns="0" anchor="ctr">
              <a:spAutoFit/>
            </a:bodyPr>
            <a:lstStyle/>
            <a:p>
              <a:pPr algn="ctr" eaLnBrk="1" hangingPunct="1"/>
              <a:r>
                <a:rPr lang="zh-CN" altLang="en-US" sz="1600" dirty="0">
                  <a:solidFill>
                    <a:schemeClr val="bg1">
                      <a:lumMod val="65000"/>
                    </a:schemeClr>
                  </a:solidFill>
                  <a:latin typeface="华文新魏" panose="02010800040101010101" pitchFamily="2" charset="-122"/>
                  <a:ea typeface="华文新魏" panose="02010800040101010101" pitchFamily="2" charset="-122"/>
                  <a:sym typeface="Arial" panose="020B0604020202020204" pitchFamily="34" charset="0"/>
                </a:rPr>
                <a:t>观察认识型科学教育活动的设计与指导</a:t>
              </a:r>
            </a:p>
          </p:txBody>
        </p:sp>
      </p:grpSp>
      <p:grpSp>
        <p:nvGrpSpPr>
          <p:cNvPr id="14" name="组合 13"/>
          <p:cNvGrpSpPr/>
          <p:nvPr/>
        </p:nvGrpSpPr>
        <p:grpSpPr>
          <a:xfrm>
            <a:off x="1223010" y="2122625"/>
            <a:ext cx="9369425" cy="2839900"/>
            <a:chOff x="1865754" y="4726065"/>
            <a:chExt cx="5008948" cy="2461142"/>
          </a:xfrm>
        </p:grpSpPr>
        <p:sp>
          <p:nvSpPr>
            <p:cNvPr id="15" name="PA_KSO_Shape"/>
            <p:cNvSpPr/>
            <p:nvPr>
              <p:custDataLst>
                <p:tags r:id="rId1"/>
              </p:custDataLst>
            </p:nvPr>
          </p:nvSpPr>
          <p:spPr>
            <a:xfrm>
              <a:off x="1865754" y="4726065"/>
              <a:ext cx="285272"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16" name="出品 26"/>
            <p:cNvSpPr txBox="1"/>
            <p:nvPr>
              <p:custDataLst>
                <p:tags r:id="rId2"/>
              </p:custDataLst>
            </p:nvPr>
          </p:nvSpPr>
          <p:spPr>
            <a:xfrm>
              <a:off x="2172026" y="4790606"/>
              <a:ext cx="2270406" cy="345595"/>
            </a:xfrm>
            <a:prstGeom prst="rect">
              <a:avLst/>
            </a:prstGeom>
            <a:noFill/>
          </p:spPr>
          <p:txBody>
            <a:bodyPr wrap="none" rtlCol="0">
              <a:spAutoFit/>
            </a:bodyPr>
            <a:lstStyle/>
            <a:p>
              <a:r>
                <a:rPr lang="zh-CN" altLang="en-US" sz="2000" b="1" dirty="0">
                  <a:solidFill>
                    <a:schemeClr val="bg1">
                      <a:lumMod val="50000"/>
                    </a:schemeClr>
                  </a:solidFill>
                  <a:latin typeface="微软雅黑" panose="020B0503020204020204" pitchFamily="34" charset="-122"/>
                  <a:ea typeface="微软雅黑" panose="020B0503020204020204" pitchFamily="34" charset="-122"/>
                </a:rPr>
                <a:t>二、活动的一般过程及典型案例评析</a:t>
              </a:r>
            </a:p>
          </p:txBody>
        </p:sp>
        <p:sp>
          <p:nvSpPr>
            <p:cNvPr id="17" name="品 15"/>
            <p:cNvSpPr txBox="1"/>
            <p:nvPr>
              <p:custDataLst>
                <p:tags r:id="rId3"/>
              </p:custDataLst>
            </p:nvPr>
          </p:nvSpPr>
          <p:spPr>
            <a:xfrm>
              <a:off x="2171960" y="5334314"/>
              <a:ext cx="4702742" cy="1852893"/>
            </a:xfrm>
            <a:prstGeom prst="rect">
              <a:avLst/>
            </a:prstGeom>
            <a:noFill/>
          </p:spPr>
          <p:txBody>
            <a:bodyPr wrap="square" rtlCol="0">
              <a:spAutoFit/>
            </a:bodyPr>
            <a:lstStyle/>
            <a:p>
              <a:pPr marL="0" lvl="1" fontAlgn="auto">
                <a:lnSpc>
                  <a:spcPct val="200000"/>
                </a:lnSpc>
              </a:pPr>
              <a:r>
                <a:rPr lang="zh-CN" altLang="en-US" sz="1600" b="1" dirty="0" smtClean="0">
                  <a:solidFill>
                    <a:schemeClr val="accent5">
                      <a:lumMod val="75000"/>
                    </a:schemeClr>
                  </a:solidFill>
                  <a:latin typeface="宋体" panose="02010600030101010101" pitchFamily="2" charset="-122"/>
                  <a:sym typeface="+mn-ea"/>
                </a:rPr>
                <a:t>（一</a:t>
              </a:r>
              <a:r>
                <a:rPr lang="zh-CN" altLang="en-US" sz="1600" b="1" dirty="0">
                  <a:solidFill>
                    <a:schemeClr val="accent5">
                      <a:lumMod val="75000"/>
                    </a:schemeClr>
                  </a:solidFill>
                  <a:latin typeface="宋体" panose="02010600030101010101" pitchFamily="2" charset="-122"/>
                  <a:sym typeface="+mn-ea"/>
                </a:rPr>
                <a:t>）物体观察活动</a:t>
              </a:r>
              <a:endParaRPr lang="en-US" altLang="zh-CN" sz="1600" b="1" dirty="0" smtClean="0">
                <a:solidFill>
                  <a:srgbClr val="000000"/>
                </a:solidFill>
                <a:latin typeface="宋体" panose="02010600030101010101" pitchFamily="2" charset="-122"/>
              </a:endParaRPr>
            </a:p>
            <a:p>
              <a:pPr marL="0" lvl="1" indent="406400" algn="just" fontAlgn="auto">
                <a:lnSpc>
                  <a:spcPct val="150000"/>
                </a:lnSpc>
                <a:spcBef>
                  <a:spcPts val="600"/>
                </a:spcBef>
                <a:spcAft>
                  <a:spcPts val="0"/>
                </a:spcAft>
                <a:extLst>
                  <a:ext uri="{35155182-B16C-46BC-9424-99874614C6A1}">
                    <wpsdc:indentchars xmlns:wpsdc="http://www.wps.cn/officeDocument/2017/drawingmlCustomData" xmlns="" val="200" checksum="1740828767"/>
                  </a:ext>
                </a:extLst>
              </a:pPr>
              <a:r>
                <a:rPr lang="zh-CN" altLang="zh-CN" sz="1600" dirty="0" smtClean="0">
                  <a:sym typeface="+mn-ea"/>
                </a:rPr>
                <a:t>物体</a:t>
              </a:r>
              <a:r>
                <a:rPr lang="zh-CN" altLang="zh-CN" sz="1600" dirty="0">
                  <a:sym typeface="+mn-ea"/>
                </a:rPr>
                <a:t>观察活动是</a:t>
              </a:r>
              <a:r>
                <a:rPr lang="zh-CN" altLang="zh-CN" sz="1600" dirty="0">
                  <a:solidFill>
                    <a:srgbClr val="FF0000"/>
                  </a:solidFill>
                  <a:sym typeface="+mn-ea"/>
                </a:rPr>
                <a:t>最常见的观察认识型活动</a:t>
              </a:r>
              <a:r>
                <a:rPr lang="zh-CN" altLang="zh-CN" sz="1600" dirty="0" smtClean="0">
                  <a:sym typeface="+mn-ea"/>
                </a:rPr>
                <a:t>。教师</a:t>
              </a:r>
              <a:r>
                <a:rPr lang="zh-CN" altLang="zh-CN" sz="1600" dirty="0">
                  <a:sym typeface="+mn-ea"/>
                </a:rPr>
                <a:t>提供单个物体、多个同类物体或不同物体的比较观察，活动的难度和要求随着观察内容而变化</a:t>
              </a:r>
              <a:r>
                <a:rPr lang="zh-CN" altLang="zh-CN" sz="1600" dirty="0" smtClean="0">
                  <a:sym typeface="+mn-ea"/>
                </a:rPr>
                <a:t>。在</a:t>
              </a:r>
              <a:r>
                <a:rPr lang="zh-CN" altLang="zh-CN" sz="1600" dirty="0">
                  <a:sym typeface="+mn-ea"/>
                </a:rPr>
                <a:t>活动中，教师通常会引导幼儿在观察的基础上进行表达和交流，并通过指向性的提问引导他们认识观察对象的典型特征，总结同类物体的共同特征，或比较若干物体之间的相同之处、不同之处。</a:t>
              </a:r>
              <a:endParaRPr lang="zh-CN" altLang="en-US" sz="1600" dirty="0">
                <a:solidFill>
                  <a:schemeClr val="tx1">
                    <a:lumMod val="75000"/>
                    <a:lumOff val="25000"/>
                  </a:schemeClr>
                </a:solidFill>
                <a:latin typeface="宋体" panose="02010600030101010101" pitchFamily="2" charset="-122"/>
                <a:ea typeface="微软雅黑" panose="020B0503020204020204" pitchFamily="34" charset="-122"/>
                <a:sym typeface="+mn-ea"/>
              </a:endParaRPr>
            </a:p>
          </p:txBody>
        </p:sp>
      </p:grpSp>
    </p:spTree>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953023" y="198584"/>
            <a:ext cx="11231880" cy="737870"/>
            <a:chOff x="953023" y="484514"/>
            <a:chExt cx="11231880" cy="737870"/>
          </a:xfrm>
        </p:grpSpPr>
        <p:sp>
          <p:nvSpPr>
            <p:cNvPr id="11" name="矩形 10"/>
            <p:cNvSpPr/>
            <p:nvPr/>
          </p:nvSpPr>
          <p:spPr>
            <a:xfrm>
              <a:off x="4596653" y="976639"/>
              <a:ext cx="7588250" cy="76200"/>
            </a:xfrm>
            <a:prstGeom prst="rect">
              <a:avLst/>
            </a:pr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8"/>
            <p:cNvSpPr txBox="1">
              <a:spLocks noChangeArrowheads="1"/>
            </p:cNvSpPr>
            <p:nvPr/>
          </p:nvSpPr>
          <p:spPr bwMode="auto">
            <a:xfrm>
              <a:off x="953023" y="484514"/>
              <a:ext cx="363855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smtClean="0">
                  <a:solidFill>
                    <a:srgbClr val="68B9A8"/>
                  </a:solidFill>
                  <a:latin typeface="华文新魏" panose="02010800040101010101" pitchFamily="2" charset="-122"/>
                  <a:ea typeface="华文新魏" panose="02010800040101010101" pitchFamily="2" charset="-122"/>
                  <a:sym typeface="Arial" panose="020B0604020202020204" pitchFamily="34" charset="0"/>
                </a:rPr>
                <a:t>任务二</a:t>
              </a:r>
              <a:endParaRPr lang="en-US" altLang="zh-CN" sz="3200" dirty="0">
                <a:solidFill>
                  <a:srgbClr val="68B9A8"/>
                </a:solidFill>
                <a:latin typeface="华文新魏" panose="02010800040101010101" pitchFamily="2" charset="-122"/>
                <a:ea typeface="华文新魏" panose="02010800040101010101" pitchFamily="2" charset="-122"/>
                <a:sym typeface="Arial" panose="020B0604020202020204" pitchFamily="34" charset="0"/>
              </a:endParaRPr>
            </a:p>
          </p:txBody>
        </p:sp>
        <p:sp>
          <p:nvSpPr>
            <p:cNvPr id="13" name="TextBox 8"/>
            <p:cNvSpPr txBox="1">
              <a:spLocks noChangeArrowheads="1"/>
            </p:cNvSpPr>
            <p:nvPr/>
          </p:nvSpPr>
          <p:spPr bwMode="auto">
            <a:xfrm>
              <a:off x="953023" y="976639"/>
              <a:ext cx="3639185" cy="24574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0" tIns="0" rIns="0" bIns="0" anchor="ctr">
              <a:spAutoFit/>
            </a:bodyPr>
            <a:lstStyle/>
            <a:p>
              <a:pPr algn="ctr" eaLnBrk="1" hangingPunct="1"/>
              <a:r>
                <a:rPr lang="zh-CN" altLang="en-US" sz="1600" dirty="0">
                  <a:solidFill>
                    <a:schemeClr val="bg1">
                      <a:lumMod val="65000"/>
                    </a:schemeClr>
                  </a:solidFill>
                  <a:latin typeface="华文新魏" panose="02010800040101010101" pitchFamily="2" charset="-122"/>
                  <a:ea typeface="华文新魏" panose="02010800040101010101" pitchFamily="2" charset="-122"/>
                  <a:sym typeface="Arial" panose="020B0604020202020204" pitchFamily="34" charset="0"/>
                </a:rPr>
                <a:t>观察认识型科学教育活动的设计与指导</a:t>
              </a:r>
            </a:p>
          </p:txBody>
        </p:sp>
      </p:grpSp>
      <p:grpSp>
        <p:nvGrpSpPr>
          <p:cNvPr id="14" name="组合 13"/>
          <p:cNvGrpSpPr/>
          <p:nvPr/>
        </p:nvGrpSpPr>
        <p:grpSpPr>
          <a:xfrm>
            <a:off x="1223010" y="2122625"/>
            <a:ext cx="9369425" cy="2470331"/>
            <a:chOff x="1865754" y="4726065"/>
            <a:chExt cx="5008948" cy="2140862"/>
          </a:xfrm>
        </p:grpSpPr>
        <p:sp>
          <p:nvSpPr>
            <p:cNvPr id="15" name="PA_KSO_Shape"/>
            <p:cNvSpPr/>
            <p:nvPr>
              <p:custDataLst>
                <p:tags r:id="rId1"/>
              </p:custDataLst>
            </p:nvPr>
          </p:nvSpPr>
          <p:spPr>
            <a:xfrm>
              <a:off x="1865754" y="4726065"/>
              <a:ext cx="285272"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16" name="出品 26"/>
            <p:cNvSpPr txBox="1"/>
            <p:nvPr>
              <p:custDataLst>
                <p:tags r:id="rId2"/>
              </p:custDataLst>
            </p:nvPr>
          </p:nvSpPr>
          <p:spPr>
            <a:xfrm>
              <a:off x="2172026" y="4790606"/>
              <a:ext cx="2270406" cy="345595"/>
            </a:xfrm>
            <a:prstGeom prst="rect">
              <a:avLst/>
            </a:prstGeom>
            <a:noFill/>
          </p:spPr>
          <p:txBody>
            <a:bodyPr wrap="none" rtlCol="0">
              <a:spAutoFit/>
            </a:bodyPr>
            <a:lstStyle/>
            <a:p>
              <a:r>
                <a:rPr lang="zh-CN" altLang="en-US" sz="2000" b="1" dirty="0">
                  <a:solidFill>
                    <a:schemeClr val="bg1">
                      <a:lumMod val="50000"/>
                    </a:schemeClr>
                  </a:solidFill>
                  <a:latin typeface="微软雅黑" panose="020B0503020204020204" pitchFamily="34" charset="-122"/>
                  <a:ea typeface="微软雅黑" panose="020B0503020204020204" pitchFamily="34" charset="-122"/>
                </a:rPr>
                <a:t>二、活动的一般过程及典型案例评析</a:t>
              </a:r>
            </a:p>
          </p:txBody>
        </p:sp>
        <p:sp>
          <p:nvSpPr>
            <p:cNvPr id="17" name="品 15"/>
            <p:cNvSpPr txBox="1"/>
            <p:nvPr>
              <p:custDataLst>
                <p:tags r:id="rId3"/>
              </p:custDataLst>
            </p:nvPr>
          </p:nvSpPr>
          <p:spPr>
            <a:xfrm>
              <a:off x="2171960" y="5334314"/>
              <a:ext cx="4702742" cy="1532613"/>
            </a:xfrm>
            <a:prstGeom prst="rect">
              <a:avLst/>
            </a:prstGeom>
            <a:noFill/>
          </p:spPr>
          <p:txBody>
            <a:bodyPr wrap="square" rtlCol="0">
              <a:spAutoFit/>
            </a:bodyPr>
            <a:lstStyle/>
            <a:p>
              <a:pPr marL="0" lvl="1" fontAlgn="auto">
                <a:lnSpc>
                  <a:spcPct val="200000"/>
                </a:lnSpc>
              </a:pPr>
              <a:r>
                <a:rPr lang="zh-CN" altLang="en-US" sz="1600" b="1" dirty="0" smtClean="0">
                  <a:solidFill>
                    <a:schemeClr val="accent5">
                      <a:lumMod val="75000"/>
                    </a:schemeClr>
                  </a:solidFill>
                  <a:latin typeface="宋体" panose="02010600030101010101" pitchFamily="2" charset="-122"/>
                  <a:sym typeface="+mn-ea"/>
                </a:rPr>
                <a:t>（二</a:t>
              </a:r>
              <a:r>
                <a:rPr lang="zh-CN" altLang="en-US" sz="1600" b="1" dirty="0">
                  <a:solidFill>
                    <a:schemeClr val="accent5">
                      <a:lumMod val="75000"/>
                    </a:schemeClr>
                  </a:solidFill>
                  <a:latin typeface="宋体" panose="02010600030101010101" pitchFamily="2" charset="-122"/>
                  <a:sym typeface="+mn-ea"/>
                </a:rPr>
                <a:t>）展示观察活动</a:t>
              </a:r>
              <a:endParaRPr lang="en-US" altLang="zh-CN" sz="1600" b="1" dirty="0" smtClean="0">
                <a:solidFill>
                  <a:srgbClr val="000000"/>
                </a:solidFill>
                <a:latin typeface="宋体" panose="02010600030101010101" pitchFamily="2" charset="-122"/>
              </a:endParaRPr>
            </a:p>
            <a:p>
              <a:pPr marL="0" lvl="1" indent="406400" algn="just" fontAlgn="auto">
                <a:lnSpc>
                  <a:spcPct val="150000"/>
                </a:lnSpc>
                <a:spcBef>
                  <a:spcPts val="600"/>
                </a:spcBef>
                <a:spcAft>
                  <a:spcPts val="0"/>
                </a:spcAft>
                <a:extLst>
                  <a:ext uri="{35155182-B16C-46BC-9424-99874614C6A1}">
                    <wpsdc:indentchars xmlns:wpsdc="http://www.wps.cn/officeDocument/2017/drawingmlCustomData" xmlns="" val="200" checksum="1740828767"/>
                  </a:ext>
                </a:extLst>
              </a:pPr>
              <a:r>
                <a:rPr lang="zh-CN" altLang="zh-CN" sz="1600" dirty="0" smtClean="0">
                  <a:sym typeface="+mn-ea"/>
                </a:rPr>
                <a:t>当</a:t>
              </a:r>
              <a:r>
                <a:rPr lang="zh-CN" altLang="zh-CN" sz="1600" dirty="0">
                  <a:sym typeface="+mn-ea"/>
                </a:rPr>
                <a:t>需要观察认识多种物体时，一般会用展示观察的方式进行过程设计</a:t>
              </a:r>
              <a:r>
                <a:rPr lang="zh-CN" altLang="zh-CN" sz="1600" dirty="0" smtClean="0">
                  <a:sym typeface="+mn-ea"/>
                </a:rPr>
                <a:t>。在</a:t>
              </a:r>
              <a:r>
                <a:rPr lang="zh-CN" altLang="zh-CN" sz="1600" dirty="0">
                  <a:sym typeface="+mn-ea"/>
                </a:rPr>
                <a:t>展示观察活动中，观察渗透于收集展品、布置展览和参观展览等环节中。一般来说，前两个环节是渗透性的自由观察，参观展览则是在教师引导下的集中观察。</a:t>
              </a:r>
              <a:endParaRPr lang="zh-CN" altLang="en-US" sz="1600" dirty="0">
                <a:solidFill>
                  <a:schemeClr val="tx1">
                    <a:lumMod val="75000"/>
                    <a:lumOff val="25000"/>
                  </a:schemeClr>
                </a:solidFill>
                <a:latin typeface="宋体" panose="02010600030101010101" pitchFamily="2" charset="-122"/>
                <a:ea typeface="微软雅黑" panose="020B0503020204020204" pitchFamily="34" charset="-122"/>
                <a:sym typeface="+mn-ea"/>
              </a:endParaRPr>
            </a:p>
          </p:txBody>
        </p:sp>
      </p:grpSp>
    </p:spTree>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953023" y="198584"/>
            <a:ext cx="11231880" cy="737870"/>
            <a:chOff x="953023" y="484514"/>
            <a:chExt cx="11231880" cy="737870"/>
          </a:xfrm>
        </p:grpSpPr>
        <p:sp>
          <p:nvSpPr>
            <p:cNvPr id="11" name="矩形 10"/>
            <p:cNvSpPr/>
            <p:nvPr/>
          </p:nvSpPr>
          <p:spPr>
            <a:xfrm>
              <a:off x="4596653" y="976639"/>
              <a:ext cx="7588250" cy="76200"/>
            </a:xfrm>
            <a:prstGeom prst="rect">
              <a:avLst/>
            </a:pr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8"/>
            <p:cNvSpPr txBox="1">
              <a:spLocks noChangeArrowheads="1"/>
            </p:cNvSpPr>
            <p:nvPr/>
          </p:nvSpPr>
          <p:spPr bwMode="auto">
            <a:xfrm>
              <a:off x="953023" y="484514"/>
              <a:ext cx="363855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smtClean="0">
                  <a:solidFill>
                    <a:srgbClr val="68B9A8"/>
                  </a:solidFill>
                  <a:latin typeface="华文新魏" panose="02010800040101010101" pitchFamily="2" charset="-122"/>
                  <a:ea typeface="华文新魏" panose="02010800040101010101" pitchFamily="2" charset="-122"/>
                  <a:sym typeface="Arial" panose="020B0604020202020204" pitchFamily="34" charset="0"/>
                </a:rPr>
                <a:t>任务二</a:t>
              </a:r>
              <a:endParaRPr lang="en-US" altLang="zh-CN" sz="3200" dirty="0">
                <a:solidFill>
                  <a:srgbClr val="68B9A8"/>
                </a:solidFill>
                <a:latin typeface="华文新魏" panose="02010800040101010101" pitchFamily="2" charset="-122"/>
                <a:ea typeface="华文新魏" panose="02010800040101010101" pitchFamily="2" charset="-122"/>
                <a:sym typeface="Arial" panose="020B0604020202020204" pitchFamily="34" charset="0"/>
              </a:endParaRPr>
            </a:p>
          </p:txBody>
        </p:sp>
        <p:sp>
          <p:nvSpPr>
            <p:cNvPr id="13" name="TextBox 8"/>
            <p:cNvSpPr txBox="1">
              <a:spLocks noChangeArrowheads="1"/>
            </p:cNvSpPr>
            <p:nvPr/>
          </p:nvSpPr>
          <p:spPr bwMode="auto">
            <a:xfrm>
              <a:off x="953023" y="976639"/>
              <a:ext cx="3639185" cy="24574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0" tIns="0" rIns="0" bIns="0" anchor="ctr">
              <a:spAutoFit/>
            </a:bodyPr>
            <a:lstStyle/>
            <a:p>
              <a:pPr algn="ctr" eaLnBrk="1" hangingPunct="1"/>
              <a:r>
                <a:rPr lang="zh-CN" altLang="en-US" sz="1600" dirty="0">
                  <a:solidFill>
                    <a:schemeClr val="bg1">
                      <a:lumMod val="65000"/>
                    </a:schemeClr>
                  </a:solidFill>
                  <a:latin typeface="华文新魏" panose="02010800040101010101" pitchFamily="2" charset="-122"/>
                  <a:ea typeface="华文新魏" panose="02010800040101010101" pitchFamily="2" charset="-122"/>
                  <a:sym typeface="Arial" panose="020B0604020202020204" pitchFamily="34" charset="0"/>
                </a:rPr>
                <a:t>观察认识型科学教育活动的设计与指导</a:t>
              </a:r>
            </a:p>
          </p:txBody>
        </p:sp>
      </p:grpSp>
      <p:grpSp>
        <p:nvGrpSpPr>
          <p:cNvPr id="14" name="组合 13"/>
          <p:cNvGrpSpPr/>
          <p:nvPr/>
        </p:nvGrpSpPr>
        <p:grpSpPr>
          <a:xfrm>
            <a:off x="1223010" y="2122625"/>
            <a:ext cx="9369425" cy="2470331"/>
            <a:chOff x="1865754" y="4726065"/>
            <a:chExt cx="5008948" cy="2140862"/>
          </a:xfrm>
        </p:grpSpPr>
        <p:sp>
          <p:nvSpPr>
            <p:cNvPr id="15" name="PA_KSO_Shape"/>
            <p:cNvSpPr/>
            <p:nvPr>
              <p:custDataLst>
                <p:tags r:id="rId1"/>
              </p:custDataLst>
            </p:nvPr>
          </p:nvSpPr>
          <p:spPr>
            <a:xfrm>
              <a:off x="1865754" y="4726065"/>
              <a:ext cx="285272"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16" name="出品 26"/>
            <p:cNvSpPr txBox="1"/>
            <p:nvPr>
              <p:custDataLst>
                <p:tags r:id="rId2"/>
              </p:custDataLst>
            </p:nvPr>
          </p:nvSpPr>
          <p:spPr>
            <a:xfrm>
              <a:off x="2172026" y="4790606"/>
              <a:ext cx="2270406" cy="345595"/>
            </a:xfrm>
            <a:prstGeom prst="rect">
              <a:avLst/>
            </a:prstGeom>
            <a:noFill/>
          </p:spPr>
          <p:txBody>
            <a:bodyPr wrap="none" rtlCol="0">
              <a:spAutoFit/>
            </a:bodyPr>
            <a:lstStyle/>
            <a:p>
              <a:r>
                <a:rPr lang="zh-CN" altLang="en-US" sz="2000" b="1" dirty="0">
                  <a:solidFill>
                    <a:schemeClr val="bg1">
                      <a:lumMod val="50000"/>
                    </a:schemeClr>
                  </a:solidFill>
                  <a:latin typeface="微软雅黑" panose="020B0503020204020204" pitchFamily="34" charset="-122"/>
                  <a:ea typeface="微软雅黑" panose="020B0503020204020204" pitchFamily="34" charset="-122"/>
                </a:rPr>
                <a:t>二、活动的一般过程及典型案例评析</a:t>
              </a:r>
            </a:p>
          </p:txBody>
        </p:sp>
        <p:sp>
          <p:nvSpPr>
            <p:cNvPr id="17" name="品 15"/>
            <p:cNvSpPr txBox="1"/>
            <p:nvPr>
              <p:custDataLst>
                <p:tags r:id="rId3"/>
              </p:custDataLst>
            </p:nvPr>
          </p:nvSpPr>
          <p:spPr>
            <a:xfrm>
              <a:off x="2171960" y="5334314"/>
              <a:ext cx="4702742" cy="1532613"/>
            </a:xfrm>
            <a:prstGeom prst="rect">
              <a:avLst/>
            </a:prstGeom>
            <a:noFill/>
          </p:spPr>
          <p:txBody>
            <a:bodyPr wrap="square" rtlCol="0">
              <a:spAutoFit/>
            </a:bodyPr>
            <a:lstStyle/>
            <a:p>
              <a:pPr marL="0" lvl="1" fontAlgn="auto">
                <a:lnSpc>
                  <a:spcPct val="200000"/>
                </a:lnSpc>
              </a:pPr>
              <a:r>
                <a:rPr lang="zh-CN" altLang="en-US" sz="1600" b="1" dirty="0" smtClean="0">
                  <a:solidFill>
                    <a:schemeClr val="accent5">
                      <a:lumMod val="75000"/>
                    </a:schemeClr>
                  </a:solidFill>
                  <a:latin typeface="宋体" panose="02010600030101010101" pitchFamily="2" charset="-122"/>
                  <a:sym typeface="+mn-ea"/>
                </a:rPr>
                <a:t>（三</a:t>
              </a:r>
              <a:r>
                <a:rPr lang="zh-CN" altLang="en-US" sz="1600" b="1" dirty="0">
                  <a:solidFill>
                    <a:schemeClr val="accent5">
                      <a:lumMod val="75000"/>
                    </a:schemeClr>
                  </a:solidFill>
                  <a:latin typeface="宋体" panose="02010600030101010101" pitchFamily="2" charset="-122"/>
                  <a:sym typeface="+mn-ea"/>
                </a:rPr>
                <a:t>）现象观察活动</a:t>
              </a:r>
              <a:endParaRPr lang="en-US" altLang="zh-CN" sz="1600" b="1" dirty="0" smtClean="0">
                <a:solidFill>
                  <a:srgbClr val="000000"/>
                </a:solidFill>
                <a:latin typeface="宋体" panose="02010600030101010101" pitchFamily="2" charset="-122"/>
              </a:endParaRPr>
            </a:p>
            <a:p>
              <a:pPr marL="0" lvl="1" indent="406400" algn="just" fontAlgn="auto">
                <a:lnSpc>
                  <a:spcPct val="150000"/>
                </a:lnSpc>
                <a:spcBef>
                  <a:spcPts val="600"/>
                </a:spcBef>
                <a:spcAft>
                  <a:spcPts val="0"/>
                </a:spcAft>
                <a:extLst>
                  <a:ext uri="{35155182-B16C-46BC-9424-99874614C6A1}">
                    <wpsdc:indentchars xmlns:wpsdc="http://www.wps.cn/officeDocument/2017/drawingmlCustomData" xmlns="" val="200" checksum="1740828767"/>
                  </a:ext>
                </a:extLst>
              </a:pPr>
              <a:r>
                <a:rPr lang="zh-CN" altLang="zh-CN" sz="1600" dirty="0" smtClean="0">
                  <a:sym typeface="+mn-ea"/>
                </a:rPr>
                <a:t>科学</a:t>
              </a:r>
              <a:r>
                <a:rPr lang="zh-CN" altLang="zh-CN" sz="1600" dirty="0">
                  <a:sym typeface="+mn-ea"/>
                </a:rPr>
                <a:t>现象的观察也是观察认识型活动中典型的内容，此类活动的重点在于观察变化的发生过程</a:t>
              </a:r>
              <a:r>
                <a:rPr lang="zh-CN" altLang="zh-CN" sz="1600" dirty="0" smtClean="0">
                  <a:sym typeface="+mn-ea"/>
                </a:rPr>
                <a:t>。在</a:t>
              </a:r>
              <a:r>
                <a:rPr lang="zh-CN" altLang="zh-CN" sz="1600" dirty="0">
                  <a:sym typeface="+mn-ea"/>
                </a:rPr>
                <a:t>活动中，教师可将观察、指导和交流相结合，根据实际情况，在观察之后引导幼儿对观察到的现象进行讨论。</a:t>
              </a:r>
              <a:endParaRPr lang="zh-CN" altLang="en-US" sz="1600" dirty="0">
                <a:solidFill>
                  <a:schemeClr val="tx1">
                    <a:lumMod val="75000"/>
                    <a:lumOff val="25000"/>
                  </a:schemeClr>
                </a:solidFill>
                <a:latin typeface="宋体" panose="02010600030101010101" pitchFamily="2" charset="-122"/>
                <a:ea typeface="微软雅黑" panose="020B0503020204020204" pitchFamily="34" charset="-122"/>
                <a:sym typeface="+mn-ea"/>
              </a:endParaRPr>
            </a:p>
          </p:txBody>
        </p:sp>
      </p:grpSp>
    </p:spTree>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953023" y="198584"/>
            <a:ext cx="11231880" cy="737870"/>
            <a:chOff x="953023" y="484514"/>
            <a:chExt cx="11231880" cy="737870"/>
          </a:xfrm>
        </p:grpSpPr>
        <p:sp>
          <p:nvSpPr>
            <p:cNvPr id="11" name="矩形 10"/>
            <p:cNvSpPr/>
            <p:nvPr/>
          </p:nvSpPr>
          <p:spPr>
            <a:xfrm>
              <a:off x="4596653" y="976639"/>
              <a:ext cx="7588250" cy="76200"/>
            </a:xfrm>
            <a:prstGeom prst="rect">
              <a:avLst/>
            </a:pr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8"/>
            <p:cNvSpPr txBox="1">
              <a:spLocks noChangeArrowheads="1"/>
            </p:cNvSpPr>
            <p:nvPr/>
          </p:nvSpPr>
          <p:spPr bwMode="auto">
            <a:xfrm>
              <a:off x="953023" y="484514"/>
              <a:ext cx="363855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smtClean="0">
                  <a:solidFill>
                    <a:srgbClr val="68B9A8"/>
                  </a:solidFill>
                  <a:latin typeface="华文新魏" panose="02010800040101010101" pitchFamily="2" charset="-122"/>
                  <a:ea typeface="华文新魏" panose="02010800040101010101" pitchFamily="2" charset="-122"/>
                  <a:sym typeface="Arial" panose="020B0604020202020204" pitchFamily="34" charset="0"/>
                </a:rPr>
                <a:t>任务二</a:t>
              </a:r>
              <a:endParaRPr lang="en-US" altLang="zh-CN" sz="3200" dirty="0">
                <a:solidFill>
                  <a:srgbClr val="68B9A8"/>
                </a:solidFill>
                <a:latin typeface="华文新魏" panose="02010800040101010101" pitchFamily="2" charset="-122"/>
                <a:ea typeface="华文新魏" panose="02010800040101010101" pitchFamily="2" charset="-122"/>
                <a:sym typeface="Arial" panose="020B0604020202020204" pitchFamily="34" charset="0"/>
              </a:endParaRPr>
            </a:p>
          </p:txBody>
        </p:sp>
        <p:sp>
          <p:nvSpPr>
            <p:cNvPr id="13" name="TextBox 8"/>
            <p:cNvSpPr txBox="1">
              <a:spLocks noChangeArrowheads="1"/>
            </p:cNvSpPr>
            <p:nvPr/>
          </p:nvSpPr>
          <p:spPr bwMode="auto">
            <a:xfrm>
              <a:off x="953023" y="976639"/>
              <a:ext cx="3639185" cy="24574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0" tIns="0" rIns="0" bIns="0" anchor="ctr">
              <a:spAutoFit/>
            </a:bodyPr>
            <a:lstStyle/>
            <a:p>
              <a:pPr algn="ctr" eaLnBrk="1" hangingPunct="1"/>
              <a:r>
                <a:rPr lang="zh-CN" altLang="en-US" sz="1600" dirty="0">
                  <a:solidFill>
                    <a:schemeClr val="bg1">
                      <a:lumMod val="65000"/>
                    </a:schemeClr>
                  </a:solidFill>
                  <a:latin typeface="华文新魏" panose="02010800040101010101" pitchFamily="2" charset="-122"/>
                  <a:ea typeface="华文新魏" panose="02010800040101010101" pitchFamily="2" charset="-122"/>
                  <a:sym typeface="Arial" panose="020B0604020202020204" pitchFamily="34" charset="0"/>
                </a:rPr>
                <a:t>观察认识型科学教育活动的设计与指导</a:t>
              </a:r>
            </a:p>
          </p:txBody>
        </p:sp>
      </p:grpSp>
      <p:grpSp>
        <p:nvGrpSpPr>
          <p:cNvPr id="14" name="组合 13"/>
          <p:cNvGrpSpPr/>
          <p:nvPr/>
        </p:nvGrpSpPr>
        <p:grpSpPr>
          <a:xfrm>
            <a:off x="1223010" y="2122625"/>
            <a:ext cx="9369425" cy="3008811"/>
            <a:chOff x="1865754" y="4726065"/>
            <a:chExt cx="5008948" cy="2607525"/>
          </a:xfrm>
        </p:grpSpPr>
        <p:sp>
          <p:nvSpPr>
            <p:cNvPr id="15" name="PA_KSO_Shape"/>
            <p:cNvSpPr/>
            <p:nvPr>
              <p:custDataLst>
                <p:tags r:id="rId1"/>
              </p:custDataLst>
            </p:nvPr>
          </p:nvSpPr>
          <p:spPr>
            <a:xfrm>
              <a:off x="1865754" y="4726065"/>
              <a:ext cx="285272"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16" name="出品 26"/>
            <p:cNvSpPr txBox="1"/>
            <p:nvPr>
              <p:custDataLst>
                <p:tags r:id="rId2"/>
              </p:custDataLst>
            </p:nvPr>
          </p:nvSpPr>
          <p:spPr>
            <a:xfrm>
              <a:off x="2172026" y="4790606"/>
              <a:ext cx="1998827" cy="345595"/>
            </a:xfrm>
            <a:prstGeom prst="rect">
              <a:avLst/>
            </a:prstGeom>
            <a:noFill/>
          </p:spPr>
          <p:txBody>
            <a:bodyPr wrap="none" rtlCol="0">
              <a:spAutoFit/>
            </a:bodyPr>
            <a:lstStyle/>
            <a:p>
              <a:r>
                <a:rPr lang="zh-CN" altLang="en-US" sz="2000" b="1" dirty="0">
                  <a:solidFill>
                    <a:schemeClr val="bg1">
                      <a:lumMod val="50000"/>
                    </a:schemeClr>
                  </a:solidFill>
                  <a:latin typeface="微软雅黑" panose="020B0503020204020204" pitchFamily="34" charset="-122"/>
                  <a:ea typeface="微软雅黑" panose="020B0503020204020204" pitchFamily="34" charset="-122"/>
                </a:rPr>
                <a:t>三、观察认识型活动的指导要点</a:t>
              </a:r>
            </a:p>
          </p:txBody>
        </p:sp>
        <p:sp>
          <p:nvSpPr>
            <p:cNvPr id="17" name="品 15"/>
            <p:cNvSpPr txBox="1"/>
            <p:nvPr>
              <p:custDataLst>
                <p:tags r:id="rId3"/>
              </p:custDataLst>
            </p:nvPr>
          </p:nvSpPr>
          <p:spPr>
            <a:xfrm>
              <a:off x="2171960" y="5334314"/>
              <a:ext cx="4702742" cy="1999276"/>
            </a:xfrm>
            <a:prstGeom prst="rect">
              <a:avLst/>
            </a:prstGeom>
            <a:noFill/>
          </p:spPr>
          <p:txBody>
            <a:bodyPr wrap="square" rtlCol="0">
              <a:spAutoFit/>
            </a:bodyPr>
            <a:lstStyle/>
            <a:p>
              <a:pPr indent="406400" fontAlgn="auto">
                <a:lnSpc>
                  <a:spcPct val="150000"/>
                </a:lnSpc>
                <a:extLst>
                  <a:ext uri="{35155182-B16C-46BC-9424-99874614C6A1}">
                    <wpsdc:indentchars xmlns:wpsdc="http://www.wps.cn/officeDocument/2017/drawingmlCustomData" xmlns="" val="200" checksum="1740828767"/>
                  </a:ext>
                </a:extLst>
              </a:pPr>
              <a:r>
                <a:rPr lang="en-US" sz="1600" dirty="0">
                  <a:solidFill>
                    <a:srgbClr val="000000"/>
                  </a:solidFill>
                  <a:latin typeface="宋体" panose="02010600030101010101" pitchFamily="2" charset="-122"/>
                  <a:sym typeface="+mn-ea"/>
                </a:rPr>
                <a:t>1.</a:t>
              </a:r>
              <a:r>
                <a:rPr lang="zh-CN" altLang="en-US" sz="1600" dirty="0">
                  <a:solidFill>
                    <a:srgbClr val="000000"/>
                  </a:solidFill>
                  <a:latin typeface="宋体" panose="02010600030101010101" pitchFamily="2" charset="-122"/>
                  <a:sym typeface="+mn-ea"/>
                </a:rPr>
                <a:t>教学思路清晰，发挥主导作用</a:t>
              </a:r>
              <a:endParaRPr lang="zh-CN" altLang="en-US" sz="1600" dirty="0">
                <a:solidFill>
                  <a:srgbClr val="000000"/>
                </a:solidFill>
                <a:latin typeface="宋体" panose="02010600030101010101" pitchFamily="2" charset="-122"/>
              </a:endParaRPr>
            </a:p>
            <a:p>
              <a:pPr indent="406400" fontAlgn="auto">
                <a:lnSpc>
                  <a:spcPct val="150000"/>
                </a:lnSpc>
                <a:extLst>
                  <a:ext uri="{35155182-B16C-46BC-9424-99874614C6A1}">
                    <wpsdc:indentchars xmlns:wpsdc="http://www.wps.cn/officeDocument/2017/drawingmlCustomData" xmlns="" val="200" checksum="1740828767"/>
                  </a:ext>
                </a:extLst>
              </a:pPr>
              <a:r>
                <a:rPr lang="en-US" sz="1600" dirty="0">
                  <a:solidFill>
                    <a:srgbClr val="000000"/>
                  </a:solidFill>
                  <a:latin typeface="宋体" panose="02010600030101010101" pitchFamily="2" charset="-122"/>
                  <a:sym typeface="+mn-ea"/>
                </a:rPr>
                <a:t>2.</a:t>
              </a:r>
              <a:r>
                <a:rPr lang="zh-CN" altLang="en-US" sz="1600" dirty="0">
                  <a:solidFill>
                    <a:srgbClr val="000000"/>
                  </a:solidFill>
                  <a:latin typeface="宋体" panose="02010600030101010101" pitchFamily="2" charset="-122"/>
                  <a:sym typeface="+mn-ea"/>
                </a:rPr>
                <a:t>让幼儿充分的参与活动</a:t>
              </a:r>
              <a:endParaRPr lang="zh-CN" altLang="en-US" sz="1600" dirty="0">
                <a:solidFill>
                  <a:srgbClr val="000000"/>
                </a:solidFill>
                <a:latin typeface="宋体" panose="02010600030101010101" pitchFamily="2" charset="-122"/>
              </a:endParaRPr>
            </a:p>
            <a:p>
              <a:pPr indent="406400" fontAlgn="auto">
                <a:lnSpc>
                  <a:spcPct val="150000"/>
                </a:lnSpc>
                <a:extLst>
                  <a:ext uri="{35155182-B16C-46BC-9424-99874614C6A1}">
                    <wpsdc:indentchars xmlns:wpsdc="http://www.wps.cn/officeDocument/2017/drawingmlCustomData" xmlns="" val="200" checksum="1740828767"/>
                  </a:ext>
                </a:extLst>
              </a:pPr>
              <a:r>
                <a:rPr lang="en-US" sz="1600" dirty="0">
                  <a:solidFill>
                    <a:srgbClr val="000000"/>
                  </a:solidFill>
                  <a:latin typeface="宋体" panose="02010600030101010101" pitchFamily="2" charset="-122"/>
                  <a:sym typeface="+mn-ea"/>
                </a:rPr>
                <a:t>3.</a:t>
              </a:r>
              <a:r>
                <a:rPr lang="zh-CN" altLang="en-US" sz="1600" dirty="0">
                  <a:solidFill>
                    <a:srgbClr val="000000"/>
                  </a:solidFill>
                  <a:latin typeface="宋体" panose="02010600030101010101" pitchFamily="2" charset="-122"/>
                  <a:sym typeface="+mn-ea"/>
                </a:rPr>
                <a:t>时刻观察、分析幼儿的活动表现</a:t>
              </a:r>
              <a:endParaRPr lang="zh-CN" altLang="en-US" sz="1600" dirty="0">
                <a:solidFill>
                  <a:srgbClr val="000000"/>
                </a:solidFill>
                <a:latin typeface="宋体" panose="02010600030101010101" pitchFamily="2" charset="-122"/>
              </a:endParaRPr>
            </a:p>
            <a:p>
              <a:pPr indent="406400" fontAlgn="auto">
                <a:lnSpc>
                  <a:spcPct val="150000"/>
                </a:lnSpc>
                <a:extLst>
                  <a:ext uri="{35155182-B16C-46BC-9424-99874614C6A1}">
                    <wpsdc:indentchars xmlns:wpsdc="http://www.wps.cn/officeDocument/2017/drawingmlCustomData" xmlns="" val="200" checksum="1740828767"/>
                  </a:ext>
                </a:extLst>
              </a:pPr>
              <a:r>
                <a:rPr lang="en-US" sz="1600" dirty="0">
                  <a:solidFill>
                    <a:srgbClr val="000000"/>
                  </a:solidFill>
                  <a:latin typeface="宋体" panose="02010600030101010101" pitchFamily="2" charset="-122"/>
                  <a:sym typeface="+mn-ea"/>
                </a:rPr>
                <a:t>4.</a:t>
              </a:r>
              <a:r>
                <a:rPr lang="zh-CN" altLang="en-US" sz="1600" dirty="0">
                  <a:solidFill>
                    <a:srgbClr val="000000"/>
                  </a:solidFill>
                  <a:latin typeface="宋体" panose="02010600030101010101" pitchFamily="2" charset="-122"/>
                  <a:sym typeface="+mn-ea"/>
                </a:rPr>
                <a:t>合理利用多种指导方式</a:t>
              </a:r>
              <a:endParaRPr lang="zh-CN" altLang="en-US" sz="1600" dirty="0">
                <a:solidFill>
                  <a:srgbClr val="000000"/>
                </a:solidFill>
                <a:latin typeface="宋体" panose="02010600030101010101" pitchFamily="2" charset="-122"/>
              </a:endParaRPr>
            </a:p>
            <a:p>
              <a:pPr indent="406400" fontAlgn="auto">
                <a:lnSpc>
                  <a:spcPct val="150000"/>
                </a:lnSpc>
                <a:extLst>
                  <a:ext uri="{35155182-B16C-46BC-9424-99874614C6A1}">
                    <wpsdc:indentchars xmlns:wpsdc="http://www.wps.cn/officeDocument/2017/drawingmlCustomData" xmlns="" val="200" checksum="1740828767"/>
                  </a:ext>
                </a:extLst>
              </a:pPr>
              <a:r>
                <a:rPr lang="en-US" sz="1600" dirty="0">
                  <a:solidFill>
                    <a:srgbClr val="000000"/>
                  </a:solidFill>
                  <a:latin typeface="宋体" panose="02010600030101010101" pitchFamily="2" charset="-122"/>
                  <a:sym typeface="+mn-ea"/>
                </a:rPr>
                <a:t>5.</a:t>
              </a:r>
              <a:r>
                <a:rPr lang="zh-CN" altLang="en-US" sz="1600" dirty="0">
                  <a:solidFill>
                    <a:srgbClr val="000000"/>
                  </a:solidFill>
                  <a:latin typeface="宋体" panose="02010600030101010101" pitchFamily="2" charset="-122"/>
                  <a:sym typeface="+mn-ea"/>
                </a:rPr>
                <a:t>对幼儿的回应及时做出反馈</a:t>
              </a:r>
            </a:p>
            <a:p>
              <a:pPr indent="406400" fontAlgn="auto">
                <a:lnSpc>
                  <a:spcPct val="150000"/>
                </a:lnSpc>
                <a:extLst>
                  <a:ext uri="{35155182-B16C-46BC-9424-99874614C6A1}">
                    <wpsdc:indentchars xmlns:wpsdc="http://www.wps.cn/officeDocument/2017/drawingmlCustomData" xmlns="" val="200" checksum="1740828767"/>
                  </a:ext>
                </a:extLst>
              </a:pPr>
              <a:r>
                <a:rPr lang="zh-CN" altLang="en-US" sz="1600" dirty="0">
                  <a:solidFill>
                    <a:srgbClr val="000000"/>
                  </a:solidFill>
                  <a:latin typeface="宋体" panose="02010600030101010101" pitchFamily="2" charset="-122"/>
                  <a:sym typeface="+mn-ea"/>
                </a:rPr>
                <a:t>6.指导幼儿用各种方法记录观察的结果</a:t>
              </a:r>
            </a:p>
          </p:txBody>
        </p:sp>
      </p:grpSp>
    </p:spTree>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953023" y="198584"/>
            <a:ext cx="11231880" cy="737870"/>
            <a:chOff x="953023" y="484514"/>
            <a:chExt cx="11231880" cy="737870"/>
          </a:xfrm>
        </p:grpSpPr>
        <p:sp>
          <p:nvSpPr>
            <p:cNvPr id="11" name="矩形 10"/>
            <p:cNvSpPr/>
            <p:nvPr/>
          </p:nvSpPr>
          <p:spPr>
            <a:xfrm>
              <a:off x="4596653" y="976639"/>
              <a:ext cx="7588250" cy="76200"/>
            </a:xfrm>
            <a:prstGeom prst="rect">
              <a:avLst/>
            </a:pr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8"/>
            <p:cNvSpPr txBox="1">
              <a:spLocks noChangeArrowheads="1"/>
            </p:cNvSpPr>
            <p:nvPr/>
          </p:nvSpPr>
          <p:spPr bwMode="auto">
            <a:xfrm>
              <a:off x="953023" y="484514"/>
              <a:ext cx="363855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smtClean="0">
                  <a:solidFill>
                    <a:srgbClr val="68B9A8"/>
                  </a:solidFill>
                  <a:latin typeface="华文新魏" panose="02010800040101010101" pitchFamily="2" charset="-122"/>
                  <a:ea typeface="华文新魏" panose="02010800040101010101" pitchFamily="2" charset="-122"/>
                  <a:sym typeface="Arial" panose="020B0604020202020204" pitchFamily="34" charset="0"/>
                </a:rPr>
                <a:t>任务三</a:t>
              </a:r>
              <a:endParaRPr lang="en-US" altLang="zh-CN" sz="3200" dirty="0">
                <a:solidFill>
                  <a:srgbClr val="68B9A8"/>
                </a:solidFill>
                <a:latin typeface="华文新魏" panose="02010800040101010101" pitchFamily="2" charset="-122"/>
                <a:ea typeface="华文新魏" panose="02010800040101010101" pitchFamily="2" charset="-122"/>
                <a:sym typeface="Arial" panose="020B0604020202020204" pitchFamily="34" charset="0"/>
              </a:endParaRPr>
            </a:p>
          </p:txBody>
        </p:sp>
        <p:sp>
          <p:nvSpPr>
            <p:cNvPr id="13" name="TextBox 8"/>
            <p:cNvSpPr txBox="1">
              <a:spLocks noChangeArrowheads="1"/>
            </p:cNvSpPr>
            <p:nvPr/>
          </p:nvSpPr>
          <p:spPr bwMode="auto">
            <a:xfrm>
              <a:off x="953023" y="976639"/>
              <a:ext cx="3639185" cy="24574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0" tIns="0" rIns="0" bIns="0" anchor="ctr">
              <a:spAutoFit/>
            </a:bodyPr>
            <a:lstStyle/>
            <a:p>
              <a:pPr algn="ctr" eaLnBrk="1" hangingPunct="1"/>
              <a:r>
                <a:rPr lang="zh-CN" altLang="en-US" sz="1600" dirty="0">
                  <a:solidFill>
                    <a:schemeClr val="bg1">
                      <a:lumMod val="65000"/>
                    </a:schemeClr>
                  </a:solidFill>
                  <a:latin typeface="华文新魏" panose="02010800040101010101" pitchFamily="2" charset="-122"/>
                  <a:ea typeface="华文新魏" panose="02010800040101010101" pitchFamily="2" charset="-122"/>
                  <a:sym typeface="Arial" panose="020B0604020202020204" pitchFamily="34" charset="0"/>
                </a:rPr>
                <a:t>操作实验型科学教育活动的设计与指导</a:t>
              </a:r>
            </a:p>
          </p:txBody>
        </p:sp>
      </p:grpSp>
      <p:grpSp>
        <p:nvGrpSpPr>
          <p:cNvPr id="14" name="组合 13"/>
          <p:cNvGrpSpPr/>
          <p:nvPr/>
        </p:nvGrpSpPr>
        <p:grpSpPr>
          <a:xfrm>
            <a:off x="1223010" y="2122625"/>
            <a:ext cx="9369425" cy="3255191"/>
            <a:chOff x="1865754" y="4726065"/>
            <a:chExt cx="5008948" cy="2821045"/>
          </a:xfrm>
        </p:grpSpPr>
        <p:sp>
          <p:nvSpPr>
            <p:cNvPr id="15" name="PA_KSO_Shape"/>
            <p:cNvSpPr/>
            <p:nvPr>
              <p:custDataLst>
                <p:tags r:id="rId1"/>
              </p:custDataLst>
            </p:nvPr>
          </p:nvSpPr>
          <p:spPr>
            <a:xfrm>
              <a:off x="1865754" y="4726065"/>
              <a:ext cx="285272"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16" name="出品 26"/>
            <p:cNvSpPr txBox="1"/>
            <p:nvPr>
              <p:custDataLst>
                <p:tags r:id="rId2"/>
              </p:custDataLst>
            </p:nvPr>
          </p:nvSpPr>
          <p:spPr>
            <a:xfrm>
              <a:off x="2172026" y="4790606"/>
              <a:ext cx="2406196" cy="345595"/>
            </a:xfrm>
            <a:prstGeom prst="rect">
              <a:avLst/>
            </a:prstGeom>
            <a:noFill/>
          </p:spPr>
          <p:txBody>
            <a:bodyPr wrap="none" rtlCol="0">
              <a:spAutoFit/>
            </a:bodyPr>
            <a:lstStyle/>
            <a:p>
              <a:r>
                <a:rPr lang="zh-CN" altLang="en-US" sz="2000" b="1" dirty="0">
                  <a:solidFill>
                    <a:schemeClr val="bg1">
                      <a:lumMod val="50000"/>
                    </a:schemeClr>
                  </a:solidFill>
                  <a:latin typeface="微软雅黑" panose="020B0503020204020204" pitchFamily="34" charset="-122"/>
                  <a:ea typeface="微软雅黑" panose="020B0503020204020204" pitchFamily="34" charset="-122"/>
                </a:rPr>
                <a:t>一、操作实验型活动的内容与目标设计</a:t>
              </a:r>
            </a:p>
          </p:txBody>
        </p:sp>
        <p:sp>
          <p:nvSpPr>
            <p:cNvPr id="17" name="品 15"/>
            <p:cNvSpPr txBox="1"/>
            <p:nvPr>
              <p:custDataLst>
                <p:tags r:id="rId3"/>
              </p:custDataLst>
            </p:nvPr>
          </p:nvSpPr>
          <p:spPr>
            <a:xfrm>
              <a:off x="2171960" y="5334314"/>
              <a:ext cx="4702742" cy="2212796"/>
            </a:xfrm>
            <a:prstGeom prst="rect">
              <a:avLst/>
            </a:prstGeom>
            <a:noFill/>
          </p:spPr>
          <p:txBody>
            <a:bodyPr wrap="square" rtlCol="0">
              <a:spAutoFit/>
            </a:bodyPr>
            <a:lstStyle/>
            <a:p>
              <a:pPr fontAlgn="auto">
                <a:lnSpc>
                  <a:spcPct val="200000"/>
                </a:lnSpc>
              </a:pPr>
              <a:r>
                <a:rPr lang="zh-CN" altLang="en-US" sz="1600" b="1" dirty="0">
                  <a:solidFill>
                    <a:schemeClr val="accent5">
                      <a:lumMod val="75000"/>
                    </a:schemeClr>
                  </a:solidFill>
                  <a:latin typeface="宋体" panose="02010600030101010101" pitchFamily="2" charset="-122"/>
                  <a:sym typeface="+mn-ea"/>
                </a:rPr>
                <a:t>（一）活动内容的</a:t>
              </a:r>
              <a:r>
                <a:rPr lang="zh-CN" altLang="en-US" sz="1600" b="1" dirty="0" smtClean="0">
                  <a:solidFill>
                    <a:schemeClr val="accent5">
                      <a:lumMod val="75000"/>
                    </a:schemeClr>
                  </a:solidFill>
                  <a:latin typeface="宋体" panose="02010600030101010101" pitchFamily="2" charset="-122"/>
                  <a:sym typeface="+mn-ea"/>
                </a:rPr>
                <a:t>选择</a:t>
              </a:r>
              <a:endParaRPr lang="en-US" altLang="zh-CN" sz="1600" b="1" dirty="0" smtClean="0">
                <a:solidFill>
                  <a:srgbClr val="000000"/>
                </a:solidFill>
                <a:latin typeface="宋体" panose="02010600030101010101" pitchFamily="2" charset="-122"/>
              </a:endParaRPr>
            </a:p>
            <a:p>
              <a:pPr lvl="1" fontAlgn="auto">
                <a:lnSpc>
                  <a:spcPct val="200000"/>
                </a:lnSpc>
              </a:pPr>
              <a:r>
                <a:rPr lang="en-US" altLang="zh-CN" sz="1600" dirty="0" smtClean="0">
                  <a:sym typeface="+mn-ea"/>
                </a:rPr>
                <a:t>1.</a:t>
              </a:r>
              <a:r>
                <a:rPr lang="zh-CN" altLang="zh-CN" sz="1600" dirty="0" smtClean="0">
                  <a:sym typeface="+mn-ea"/>
                </a:rPr>
                <a:t>常见</a:t>
              </a:r>
              <a:r>
                <a:rPr lang="zh-CN" altLang="zh-CN" sz="1600" dirty="0">
                  <a:sym typeface="+mn-ea"/>
                </a:rPr>
                <a:t>的物理、化学现象的实验</a:t>
              </a:r>
              <a:r>
                <a:rPr lang="zh-CN" altLang="zh-CN" sz="1600" dirty="0" smtClean="0">
                  <a:sym typeface="+mn-ea"/>
                </a:rPr>
                <a:t>。</a:t>
              </a:r>
              <a:endParaRPr lang="zh-CN" altLang="zh-CN" sz="1600" dirty="0"/>
            </a:p>
            <a:p>
              <a:pPr lvl="1" fontAlgn="auto">
                <a:lnSpc>
                  <a:spcPct val="200000"/>
                </a:lnSpc>
              </a:pPr>
              <a:r>
                <a:rPr lang="en-US" altLang="zh-CN" sz="1600" dirty="0" smtClean="0">
                  <a:sym typeface="+mn-ea"/>
                </a:rPr>
                <a:t>2.</a:t>
              </a:r>
              <a:r>
                <a:rPr lang="zh-CN" altLang="zh-CN" sz="1600" dirty="0" smtClean="0">
                  <a:sym typeface="+mn-ea"/>
                </a:rPr>
                <a:t>常见</a:t>
              </a:r>
              <a:r>
                <a:rPr lang="zh-CN" altLang="zh-CN" sz="1600" dirty="0">
                  <a:sym typeface="+mn-ea"/>
                </a:rPr>
                <a:t>的种植、饲养实验</a:t>
              </a:r>
              <a:r>
                <a:rPr lang="zh-CN" altLang="zh-CN" sz="1600" dirty="0" smtClean="0">
                  <a:sym typeface="+mn-ea"/>
                </a:rPr>
                <a:t>。</a:t>
              </a:r>
              <a:endParaRPr lang="zh-CN" altLang="zh-CN" sz="1600" dirty="0"/>
            </a:p>
            <a:p>
              <a:pPr lvl="1" fontAlgn="auto">
                <a:lnSpc>
                  <a:spcPct val="200000"/>
                </a:lnSpc>
              </a:pPr>
              <a:r>
                <a:rPr lang="en-US" altLang="zh-CN" sz="1600" dirty="0" smtClean="0">
                  <a:sym typeface="+mn-ea"/>
                </a:rPr>
                <a:t>2.</a:t>
              </a:r>
              <a:r>
                <a:rPr lang="zh-CN" altLang="zh-CN" sz="1600" dirty="0" smtClean="0">
                  <a:sym typeface="+mn-ea"/>
                </a:rPr>
                <a:t>常见</a:t>
              </a:r>
              <a:r>
                <a:rPr lang="zh-CN" altLang="zh-CN" sz="1600" dirty="0">
                  <a:sym typeface="+mn-ea"/>
                </a:rPr>
                <a:t>自然测量练习</a:t>
              </a:r>
              <a:r>
                <a:rPr lang="zh-CN" altLang="zh-CN" sz="1600" dirty="0" smtClean="0">
                  <a:sym typeface="+mn-ea"/>
                </a:rPr>
                <a:t>。</a:t>
              </a:r>
              <a:endParaRPr lang="en-US" altLang="zh-CN" sz="1600" dirty="0" smtClean="0"/>
            </a:p>
            <a:p>
              <a:pPr lvl="1" fontAlgn="auto">
                <a:lnSpc>
                  <a:spcPct val="200000"/>
                </a:lnSpc>
              </a:pPr>
              <a:r>
                <a:rPr lang="en-US" altLang="zh-CN" sz="1600" dirty="0" smtClean="0">
                  <a:sym typeface="+mn-ea"/>
                </a:rPr>
                <a:t>4.</a:t>
              </a:r>
              <a:r>
                <a:rPr lang="zh-CN" altLang="zh-CN" sz="1600" dirty="0" smtClean="0">
                  <a:sym typeface="+mn-ea"/>
                </a:rPr>
                <a:t>常见</a:t>
              </a:r>
              <a:r>
                <a:rPr lang="zh-CN" altLang="zh-CN" sz="1600" dirty="0">
                  <a:sym typeface="+mn-ea"/>
                </a:rPr>
                <a:t>科技产品的操作练习</a:t>
              </a:r>
              <a:r>
                <a:rPr lang="zh-CN" altLang="zh-CN" sz="1600" dirty="0" smtClean="0">
                  <a:sym typeface="+mn-ea"/>
                </a:rPr>
                <a:t>。</a:t>
              </a:r>
              <a:endParaRPr lang="zh-CN" altLang="en-US" sz="1600" dirty="0">
                <a:solidFill>
                  <a:srgbClr val="000000"/>
                </a:solidFill>
                <a:latin typeface="宋体" panose="02010600030101010101" pitchFamily="2" charset="-122"/>
                <a:sym typeface="+mn-ea"/>
              </a:endParaRPr>
            </a:p>
          </p:txBody>
        </p:sp>
      </p:grpSp>
    </p:spTree>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953023" y="198584"/>
            <a:ext cx="11231880" cy="737870"/>
            <a:chOff x="953023" y="484514"/>
            <a:chExt cx="11231880" cy="737870"/>
          </a:xfrm>
        </p:grpSpPr>
        <p:sp>
          <p:nvSpPr>
            <p:cNvPr id="11" name="矩形 10"/>
            <p:cNvSpPr/>
            <p:nvPr/>
          </p:nvSpPr>
          <p:spPr>
            <a:xfrm>
              <a:off x="4596653" y="976639"/>
              <a:ext cx="7588250" cy="76200"/>
            </a:xfrm>
            <a:prstGeom prst="rect">
              <a:avLst/>
            </a:pr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8"/>
            <p:cNvSpPr txBox="1">
              <a:spLocks noChangeArrowheads="1"/>
            </p:cNvSpPr>
            <p:nvPr/>
          </p:nvSpPr>
          <p:spPr bwMode="auto">
            <a:xfrm>
              <a:off x="953023" y="484514"/>
              <a:ext cx="363855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smtClean="0">
                  <a:solidFill>
                    <a:srgbClr val="68B9A8"/>
                  </a:solidFill>
                  <a:latin typeface="华文新魏" panose="02010800040101010101" pitchFamily="2" charset="-122"/>
                  <a:ea typeface="华文新魏" panose="02010800040101010101" pitchFamily="2" charset="-122"/>
                  <a:sym typeface="Arial" panose="020B0604020202020204" pitchFamily="34" charset="0"/>
                </a:rPr>
                <a:t>任务三</a:t>
              </a:r>
              <a:endParaRPr lang="en-US" altLang="zh-CN" sz="3200" dirty="0">
                <a:solidFill>
                  <a:srgbClr val="68B9A8"/>
                </a:solidFill>
                <a:latin typeface="华文新魏" panose="02010800040101010101" pitchFamily="2" charset="-122"/>
                <a:ea typeface="华文新魏" panose="02010800040101010101" pitchFamily="2" charset="-122"/>
                <a:sym typeface="Arial" panose="020B0604020202020204" pitchFamily="34" charset="0"/>
              </a:endParaRPr>
            </a:p>
          </p:txBody>
        </p:sp>
        <p:sp>
          <p:nvSpPr>
            <p:cNvPr id="13" name="TextBox 8"/>
            <p:cNvSpPr txBox="1">
              <a:spLocks noChangeArrowheads="1"/>
            </p:cNvSpPr>
            <p:nvPr/>
          </p:nvSpPr>
          <p:spPr bwMode="auto">
            <a:xfrm>
              <a:off x="953023" y="976639"/>
              <a:ext cx="3639185" cy="24574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0" tIns="0" rIns="0" bIns="0" anchor="ctr">
              <a:spAutoFit/>
            </a:bodyPr>
            <a:lstStyle/>
            <a:p>
              <a:pPr algn="ctr" eaLnBrk="1" hangingPunct="1"/>
              <a:r>
                <a:rPr lang="zh-CN" altLang="en-US" sz="1600" dirty="0">
                  <a:solidFill>
                    <a:schemeClr val="bg1">
                      <a:lumMod val="65000"/>
                    </a:schemeClr>
                  </a:solidFill>
                  <a:latin typeface="华文新魏" panose="02010800040101010101" pitchFamily="2" charset="-122"/>
                  <a:ea typeface="华文新魏" panose="02010800040101010101" pitchFamily="2" charset="-122"/>
                  <a:sym typeface="Arial" panose="020B0604020202020204" pitchFamily="34" charset="0"/>
                </a:rPr>
                <a:t>操作实验型科学教育活动的设计与指导</a:t>
              </a:r>
            </a:p>
          </p:txBody>
        </p:sp>
      </p:grpSp>
      <p:grpSp>
        <p:nvGrpSpPr>
          <p:cNvPr id="14" name="组合 13"/>
          <p:cNvGrpSpPr/>
          <p:nvPr/>
        </p:nvGrpSpPr>
        <p:grpSpPr>
          <a:xfrm>
            <a:off x="1223010" y="2122625"/>
            <a:ext cx="9369425" cy="2270305"/>
            <a:chOff x="1865754" y="4726065"/>
            <a:chExt cx="5008948" cy="1967514"/>
          </a:xfrm>
        </p:grpSpPr>
        <p:sp>
          <p:nvSpPr>
            <p:cNvPr id="15" name="PA_KSO_Shape"/>
            <p:cNvSpPr/>
            <p:nvPr>
              <p:custDataLst>
                <p:tags r:id="rId1"/>
              </p:custDataLst>
            </p:nvPr>
          </p:nvSpPr>
          <p:spPr>
            <a:xfrm>
              <a:off x="1865754" y="4726065"/>
              <a:ext cx="285272"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16" name="出品 26"/>
            <p:cNvSpPr txBox="1"/>
            <p:nvPr>
              <p:custDataLst>
                <p:tags r:id="rId2"/>
              </p:custDataLst>
            </p:nvPr>
          </p:nvSpPr>
          <p:spPr>
            <a:xfrm>
              <a:off x="2172026" y="4790606"/>
              <a:ext cx="2406196" cy="345595"/>
            </a:xfrm>
            <a:prstGeom prst="rect">
              <a:avLst/>
            </a:prstGeom>
            <a:noFill/>
          </p:spPr>
          <p:txBody>
            <a:bodyPr wrap="none" rtlCol="0">
              <a:spAutoFit/>
            </a:bodyPr>
            <a:lstStyle/>
            <a:p>
              <a:r>
                <a:rPr lang="zh-CN" altLang="en-US" sz="2000" b="1" dirty="0">
                  <a:solidFill>
                    <a:schemeClr val="bg1">
                      <a:lumMod val="50000"/>
                    </a:schemeClr>
                  </a:solidFill>
                  <a:latin typeface="微软雅黑" panose="020B0503020204020204" pitchFamily="34" charset="-122"/>
                  <a:ea typeface="微软雅黑" panose="020B0503020204020204" pitchFamily="34" charset="-122"/>
                </a:rPr>
                <a:t>一、操作实验型活动的内容与目标设计</a:t>
              </a:r>
            </a:p>
          </p:txBody>
        </p:sp>
        <p:sp>
          <p:nvSpPr>
            <p:cNvPr id="17" name="品 15"/>
            <p:cNvSpPr txBox="1"/>
            <p:nvPr>
              <p:custDataLst>
                <p:tags r:id="rId3"/>
              </p:custDataLst>
            </p:nvPr>
          </p:nvSpPr>
          <p:spPr>
            <a:xfrm>
              <a:off x="2171960" y="5334314"/>
              <a:ext cx="4702742" cy="1359265"/>
            </a:xfrm>
            <a:prstGeom prst="rect">
              <a:avLst/>
            </a:prstGeom>
            <a:noFill/>
          </p:spPr>
          <p:txBody>
            <a:bodyPr wrap="square" rtlCol="0">
              <a:spAutoFit/>
            </a:bodyPr>
            <a:lstStyle/>
            <a:p>
              <a:pPr fontAlgn="auto">
                <a:lnSpc>
                  <a:spcPct val="200000"/>
                </a:lnSpc>
              </a:pPr>
              <a:r>
                <a:rPr lang="zh-CN" altLang="en-US" sz="1600" b="1" dirty="0" smtClean="0">
                  <a:solidFill>
                    <a:schemeClr val="accent5">
                      <a:lumMod val="75000"/>
                    </a:schemeClr>
                  </a:solidFill>
                  <a:latin typeface="宋体" panose="02010600030101010101" pitchFamily="2" charset="-122"/>
                  <a:sym typeface="+mn-ea"/>
                </a:rPr>
                <a:t>（</a:t>
              </a:r>
              <a:r>
                <a:rPr lang="zh-CN" altLang="en-US" sz="1600" b="1" dirty="0">
                  <a:solidFill>
                    <a:schemeClr val="accent5">
                      <a:lumMod val="75000"/>
                    </a:schemeClr>
                  </a:solidFill>
                  <a:latin typeface="宋体" panose="02010600030101010101" pitchFamily="2" charset="-122"/>
                  <a:sym typeface="+mn-ea"/>
                </a:rPr>
                <a:t>二）活动目标的</a:t>
              </a:r>
              <a:r>
                <a:rPr lang="zh-CN" altLang="en-US" sz="1600" b="1" dirty="0" smtClean="0">
                  <a:solidFill>
                    <a:schemeClr val="accent5">
                      <a:lumMod val="75000"/>
                    </a:schemeClr>
                  </a:solidFill>
                  <a:latin typeface="宋体" panose="02010600030101010101" pitchFamily="2" charset="-122"/>
                  <a:sym typeface="+mn-ea"/>
                </a:rPr>
                <a:t>确定</a:t>
              </a:r>
              <a:endParaRPr lang="en-US" altLang="zh-CN" sz="1600" b="1" dirty="0" smtClean="0">
                <a:solidFill>
                  <a:srgbClr val="000000"/>
                </a:solidFill>
                <a:latin typeface="宋体" panose="02010600030101010101" pitchFamily="2" charset="-122"/>
              </a:endParaRPr>
            </a:p>
            <a:p>
              <a:pPr lvl="1" fontAlgn="auto">
                <a:lnSpc>
                  <a:spcPct val="200000"/>
                </a:lnSpc>
              </a:pPr>
              <a:r>
                <a:rPr lang="en-US" altLang="zh-CN" sz="1600" dirty="0" smtClean="0">
                  <a:sym typeface="+mn-ea"/>
                </a:rPr>
                <a:t>1.</a:t>
              </a:r>
              <a:r>
                <a:rPr lang="zh-CN" altLang="zh-CN" sz="1600" dirty="0" smtClean="0">
                  <a:sym typeface="+mn-ea"/>
                </a:rPr>
                <a:t>科学</a:t>
              </a:r>
              <a:r>
                <a:rPr lang="zh-CN" altLang="zh-CN" sz="1600" dirty="0">
                  <a:sym typeface="+mn-ea"/>
                </a:rPr>
                <a:t>好奇心</a:t>
              </a:r>
              <a:endParaRPr lang="zh-CN" altLang="zh-CN" sz="1600" dirty="0"/>
            </a:p>
            <a:p>
              <a:pPr lvl="1" fontAlgn="auto">
                <a:lnSpc>
                  <a:spcPct val="200000"/>
                </a:lnSpc>
              </a:pPr>
              <a:r>
                <a:rPr lang="en-US" altLang="zh-CN" sz="1600" dirty="0" smtClean="0">
                  <a:sym typeface="+mn-ea"/>
                </a:rPr>
                <a:t>2.</a:t>
              </a:r>
              <a:r>
                <a:rPr lang="zh-CN" altLang="zh-CN" sz="1600" dirty="0" smtClean="0">
                  <a:sym typeface="+mn-ea"/>
                </a:rPr>
                <a:t>科学</a:t>
              </a:r>
              <a:r>
                <a:rPr lang="zh-CN" altLang="zh-CN" sz="1600" dirty="0">
                  <a:sym typeface="+mn-ea"/>
                </a:rPr>
                <a:t>探究能力</a:t>
              </a:r>
              <a:endParaRPr lang="zh-CN" altLang="en-US" sz="1600" dirty="0">
                <a:solidFill>
                  <a:srgbClr val="000000"/>
                </a:solidFill>
                <a:latin typeface="宋体" panose="02010600030101010101" pitchFamily="2" charset="-122"/>
                <a:sym typeface="+mn-ea"/>
              </a:endParaRPr>
            </a:p>
          </p:txBody>
        </p:sp>
      </p:grpSp>
    </p:spTree>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953023" y="198584"/>
            <a:ext cx="11231880" cy="737870"/>
            <a:chOff x="953023" y="484514"/>
            <a:chExt cx="11231880" cy="737870"/>
          </a:xfrm>
        </p:grpSpPr>
        <p:sp>
          <p:nvSpPr>
            <p:cNvPr id="11" name="矩形 10"/>
            <p:cNvSpPr/>
            <p:nvPr/>
          </p:nvSpPr>
          <p:spPr>
            <a:xfrm>
              <a:off x="4596653" y="976639"/>
              <a:ext cx="7588250" cy="76200"/>
            </a:xfrm>
            <a:prstGeom prst="rect">
              <a:avLst/>
            </a:pr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8"/>
            <p:cNvSpPr txBox="1">
              <a:spLocks noChangeArrowheads="1"/>
            </p:cNvSpPr>
            <p:nvPr/>
          </p:nvSpPr>
          <p:spPr bwMode="auto">
            <a:xfrm>
              <a:off x="953023" y="484514"/>
              <a:ext cx="363855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smtClean="0">
                  <a:solidFill>
                    <a:srgbClr val="68B9A8"/>
                  </a:solidFill>
                  <a:latin typeface="华文新魏" panose="02010800040101010101" pitchFamily="2" charset="-122"/>
                  <a:ea typeface="华文新魏" panose="02010800040101010101" pitchFamily="2" charset="-122"/>
                  <a:sym typeface="Arial" panose="020B0604020202020204" pitchFamily="34" charset="0"/>
                </a:rPr>
                <a:t>任务三</a:t>
              </a:r>
              <a:endParaRPr lang="en-US" altLang="zh-CN" sz="3200" dirty="0">
                <a:solidFill>
                  <a:srgbClr val="68B9A8"/>
                </a:solidFill>
                <a:latin typeface="华文新魏" panose="02010800040101010101" pitchFamily="2" charset="-122"/>
                <a:ea typeface="华文新魏" panose="02010800040101010101" pitchFamily="2" charset="-122"/>
                <a:sym typeface="Arial" panose="020B0604020202020204" pitchFamily="34" charset="0"/>
              </a:endParaRPr>
            </a:p>
          </p:txBody>
        </p:sp>
        <p:sp>
          <p:nvSpPr>
            <p:cNvPr id="13" name="TextBox 8"/>
            <p:cNvSpPr txBox="1">
              <a:spLocks noChangeArrowheads="1"/>
            </p:cNvSpPr>
            <p:nvPr/>
          </p:nvSpPr>
          <p:spPr bwMode="auto">
            <a:xfrm>
              <a:off x="953023" y="976639"/>
              <a:ext cx="3639185" cy="24574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0" tIns="0" rIns="0" bIns="0" anchor="ctr">
              <a:spAutoFit/>
            </a:bodyPr>
            <a:lstStyle/>
            <a:p>
              <a:pPr algn="ctr" eaLnBrk="1" hangingPunct="1"/>
              <a:r>
                <a:rPr lang="zh-CN" altLang="en-US" sz="1600" dirty="0">
                  <a:solidFill>
                    <a:schemeClr val="bg1">
                      <a:lumMod val="65000"/>
                    </a:schemeClr>
                  </a:solidFill>
                  <a:latin typeface="华文新魏" panose="02010800040101010101" pitchFamily="2" charset="-122"/>
                  <a:ea typeface="华文新魏" panose="02010800040101010101" pitchFamily="2" charset="-122"/>
                  <a:sym typeface="Arial" panose="020B0604020202020204" pitchFamily="34" charset="0"/>
                </a:rPr>
                <a:t>操作实验型科学教育活动的设计与指导</a:t>
              </a:r>
            </a:p>
          </p:txBody>
        </p:sp>
      </p:grpSp>
      <p:grpSp>
        <p:nvGrpSpPr>
          <p:cNvPr id="14" name="组合 13"/>
          <p:cNvGrpSpPr/>
          <p:nvPr/>
        </p:nvGrpSpPr>
        <p:grpSpPr>
          <a:xfrm>
            <a:off x="1223010" y="2122625"/>
            <a:ext cx="9369425" cy="2270305"/>
            <a:chOff x="1865754" y="4726065"/>
            <a:chExt cx="5008948" cy="1967514"/>
          </a:xfrm>
        </p:grpSpPr>
        <p:sp>
          <p:nvSpPr>
            <p:cNvPr id="15" name="PA_KSO_Shape"/>
            <p:cNvSpPr/>
            <p:nvPr>
              <p:custDataLst>
                <p:tags r:id="rId1"/>
              </p:custDataLst>
            </p:nvPr>
          </p:nvSpPr>
          <p:spPr>
            <a:xfrm>
              <a:off x="1865754" y="4726065"/>
              <a:ext cx="285272"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16" name="出品 26"/>
            <p:cNvSpPr txBox="1"/>
            <p:nvPr>
              <p:custDataLst>
                <p:tags r:id="rId2"/>
              </p:custDataLst>
            </p:nvPr>
          </p:nvSpPr>
          <p:spPr>
            <a:xfrm>
              <a:off x="2172026" y="4790606"/>
              <a:ext cx="2270406" cy="345595"/>
            </a:xfrm>
            <a:prstGeom prst="rect">
              <a:avLst/>
            </a:prstGeom>
            <a:noFill/>
          </p:spPr>
          <p:txBody>
            <a:bodyPr wrap="none" rtlCol="0">
              <a:spAutoFit/>
            </a:bodyPr>
            <a:lstStyle/>
            <a:p>
              <a:r>
                <a:rPr lang="zh-CN" altLang="en-US" sz="2000" b="1" dirty="0">
                  <a:solidFill>
                    <a:schemeClr val="bg1">
                      <a:lumMod val="50000"/>
                    </a:schemeClr>
                  </a:solidFill>
                  <a:latin typeface="微软雅黑" panose="020B0503020204020204" pitchFamily="34" charset="-122"/>
                  <a:ea typeface="微软雅黑" panose="020B0503020204020204" pitchFamily="34" charset="-122"/>
                </a:rPr>
                <a:t>二、活动的一般过程及典型案例评析</a:t>
              </a:r>
            </a:p>
          </p:txBody>
        </p:sp>
        <p:sp>
          <p:nvSpPr>
            <p:cNvPr id="17" name="品 15"/>
            <p:cNvSpPr txBox="1"/>
            <p:nvPr>
              <p:custDataLst>
                <p:tags r:id="rId3"/>
              </p:custDataLst>
            </p:nvPr>
          </p:nvSpPr>
          <p:spPr>
            <a:xfrm>
              <a:off x="2171960" y="5334314"/>
              <a:ext cx="4702742" cy="1359265"/>
            </a:xfrm>
            <a:prstGeom prst="rect">
              <a:avLst/>
            </a:prstGeom>
            <a:noFill/>
          </p:spPr>
          <p:txBody>
            <a:bodyPr wrap="square" rtlCol="0">
              <a:spAutoFit/>
            </a:bodyPr>
            <a:lstStyle/>
            <a:p>
              <a:pPr>
                <a:lnSpc>
                  <a:spcPct val="200000"/>
                </a:lnSpc>
              </a:pPr>
              <a:r>
                <a:rPr lang="zh-CN" altLang="en-US" sz="1600" b="1" dirty="0">
                  <a:solidFill>
                    <a:schemeClr val="accent5">
                      <a:lumMod val="75000"/>
                    </a:schemeClr>
                  </a:solidFill>
                  <a:latin typeface="宋体" panose="02010600030101010101" pitchFamily="2" charset="-122"/>
                  <a:sym typeface="+mn-ea"/>
                </a:rPr>
                <a:t>（一）教师演示——幼儿操作</a:t>
              </a:r>
              <a:endParaRPr lang="zh-CN" altLang="en-US" sz="1600" b="1" dirty="0">
                <a:solidFill>
                  <a:schemeClr val="accent5">
                    <a:lumMod val="75000"/>
                  </a:schemeClr>
                </a:solidFill>
                <a:latin typeface="宋体" panose="02010600030101010101" pitchFamily="2" charset="-122"/>
              </a:endParaRPr>
            </a:p>
            <a:p>
              <a:pPr>
                <a:lnSpc>
                  <a:spcPct val="200000"/>
                </a:lnSpc>
              </a:pPr>
              <a:r>
                <a:rPr lang="zh-CN" altLang="en-US" sz="1600" b="1" dirty="0">
                  <a:solidFill>
                    <a:schemeClr val="accent5">
                      <a:lumMod val="75000"/>
                    </a:schemeClr>
                  </a:solidFill>
                  <a:latin typeface="宋体" panose="02010600030101010101" pitchFamily="2" charset="-122"/>
                  <a:sym typeface="+mn-ea"/>
                </a:rPr>
                <a:t>（二）自由探索——教师引导</a:t>
              </a:r>
              <a:endParaRPr lang="zh-CN" altLang="en-US" sz="1600" b="1" dirty="0">
                <a:solidFill>
                  <a:schemeClr val="accent5">
                    <a:lumMod val="75000"/>
                  </a:schemeClr>
                </a:solidFill>
                <a:latin typeface="宋体" panose="02010600030101010101" pitchFamily="2" charset="-122"/>
              </a:endParaRPr>
            </a:p>
            <a:p>
              <a:pPr>
                <a:lnSpc>
                  <a:spcPct val="200000"/>
                </a:lnSpc>
              </a:pPr>
              <a:r>
                <a:rPr lang="zh-CN" altLang="en-US" sz="1600" b="1" dirty="0">
                  <a:solidFill>
                    <a:schemeClr val="accent5">
                      <a:lumMod val="75000"/>
                    </a:schemeClr>
                  </a:solidFill>
                  <a:latin typeface="宋体" panose="02010600030101010101" pitchFamily="2" charset="-122"/>
                  <a:sym typeface="+mn-ea"/>
                </a:rPr>
                <a:t>（三）猜想记录——实验验证</a:t>
              </a:r>
            </a:p>
          </p:txBody>
        </p:sp>
      </p:grpSp>
    </p:spTree>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240"/>
            <a:ext cx="12190413" cy="6857107"/>
          </a:xfrm>
          <a:prstGeom prst="rect">
            <a:avLst/>
          </a:prstGeom>
        </p:spPr>
      </p:pic>
      <p:sp>
        <p:nvSpPr>
          <p:cNvPr id="12" name="矩形 11"/>
          <p:cNvSpPr/>
          <p:nvPr/>
        </p:nvSpPr>
        <p:spPr>
          <a:xfrm>
            <a:off x="354012" y="342900"/>
            <a:ext cx="11482388" cy="6173786"/>
          </a:xfrm>
          <a:prstGeom prst="rect">
            <a:avLst/>
          </a:prstGeom>
          <a:noFill/>
          <a:ln>
            <a:solidFill>
              <a:srgbClr val="68B9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组合 12"/>
          <p:cNvGrpSpPr/>
          <p:nvPr/>
        </p:nvGrpSpPr>
        <p:grpSpPr>
          <a:xfrm rot="5400000">
            <a:off x="2996886" y="2241845"/>
            <a:ext cx="2714994" cy="1258716"/>
            <a:chOff x="3238500" y="3079008"/>
            <a:chExt cx="5729514" cy="865420"/>
          </a:xfrm>
        </p:grpSpPr>
        <p:sp>
          <p:nvSpPr>
            <p:cNvPr id="14" name="文本框 283"/>
            <p:cNvSpPr txBox="1"/>
            <p:nvPr/>
          </p:nvSpPr>
          <p:spPr>
            <a:xfrm rot="16200000">
              <a:off x="5794126" y="1076352"/>
              <a:ext cx="634828" cy="4871309"/>
            </a:xfrm>
            <a:prstGeom prst="rect">
              <a:avLst/>
            </a:prstGeom>
            <a:noFill/>
          </p:spPr>
          <p:txBody>
            <a:bodyPr vert="horz" wrap="square" rtlCol="0" anchor="ctr" anchorCtr="0">
              <a:spAutoFit/>
            </a:bodyPr>
            <a:lstStyle/>
            <a:p>
              <a:pPr algn="ctr"/>
              <a:r>
                <a:rPr lang="zh-CN" altLang="en-US" sz="4800" spc="600" dirty="0" smtClean="0">
                  <a:solidFill>
                    <a:srgbClr val="68B9A8"/>
                  </a:solidFill>
                  <a:latin typeface="华文新魏" panose="02010800040101010101" pitchFamily="2" charset="-122"/>
                  <a:ea typeface="华文新魏" panose="02010800040101010101" pitchFamily="2" charset="-122"/>
                </a:rPr>
                <a:t>项目三</a:t>
              </a:r>
              <a:endParaRPr lang="en-US" altLang="zh-CN" sz="4800" spc="600" dirty="0">
                <a:solidFill>
                  <a:srgbClr val="68B9A8"/>
                </a:solidFill>
                <a:latin typeface="华文新魏" panose="02010800040101010101" pitchFamily="2" charset="-122"/>
                <a:ea typeface="华文新魏" panose="02010800040101010101" pitchFamily="2" charset="-122"/>
              </a:endParaRPr>
            </a:p>
          </p:txBody>
        </p:sp>
        <p:grpSp>
          <p:nvGrpSpPr>
            <p:cNvPr id="15" name="组合 14"/>
            <p:cNvGrpSpPr/>
            <p:nvPr/>
          </p:nvGrpSpPr>
          <p:grpSpPr>
            <a:xfrm>
              <a:off x="3238500" y="3079008"/>
              <a:ext cx="5729514" cy="865420"/>
              <a:chOff x="3200400" y="3079008"/>
              <a:chExt cx="5729514" cy="865420"/>
            </a:xfrm>
          </p:grpSpPr>
          <p:cxnSp>
            <p:nvCxnSpPr>
              <p:cNvPr id="16" name="直接连接符 15"/>
              <p:cNvCxnSpPr/>
              <p:nvPr/>
            </p:nvCxnSpPr>
            <p:spPr>
              <a:xfrm>
                <a:off x="3214914" y="3079008"/>
                <a:ext cx="5715000" cy="0"/>
              </a:xfrm>
              <a:prstGeom prst="line">
                <a:avLst/>
              </a:prstGeom>
              <a:ln>
                <a:solidFill>
                  <a:srgbClr val="68B9A8"/>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3200400" y="3944428"/>
                <a:ext cx="5715000" cy="0"/>
              </a:xfrm>
              <a:prstGeom prst="line">
                <a:avLst/>
              </a:prstGeom>
              <a:ln>
                <a:solidFill>
                  <a:srgbClr val="68B9A8"/>
                </a:solidFill>
              </a:ln>
            </p:spPr>
            <p:style>
              <a:lnRef idx="1">
                <a:schemeClr val="accent1"/>
              </a:lnRef>
              <a:fillRef idx="0">
                <a:schemeClr val="accent1"/>
              </a:fillRef>
              <a:effectRef idx="0">
                <a:schemeClr val="accent1"/>
              </a:effectRef>
              <a:fontRef idx="minor">
                <a:schemeClr val="tx1"/>
              </a:fontRef>
            </p:style>
          </p:cxnSp>
        </p:grpSp>
      </p:grpSp>
      <p:sp>
        <p:nvSpPr>
          <p:cNvPr id="22" name="标题 1"/>
          <p:cNvSpPr txBox="1"/>
          <p:nvPr/>
        </p:nvSpPr>
        <p:spPr>
          <a:xfrm>
            <a:off x="5400040" y="2073910"/>
            <a:ext cx="5631815" cy="1205865"/>
          </a:xfrm>
          <a:prstGeom prst="rect">
            <a:avLst/>
          </a:prstGeom>
        </p:spPr>
        <p:txBody>
          <a:bodyPr rtlCol="0"/>
          <a:lstStyle>
            <a:lvl1pPr algn="ctr" defTabSz="1218565" rtl="0" eaLnBrk="1" latinLnBrk="0" hangingPunct="1">
              <a:spcBef>
                <a:spcPct val="0"/>
              </a:spcBef>
              <a:buNone/>
              <a:defRPr sz="5900" kern="1200">
                <a:solidFill>
                  <a:schemeClr val="tx1"/>
                </a:solidFill>
                <a:latin typeface="+mj-lt"/>
                <a:ea typeface="+mj-ea"/>
                <a:cs typeface="+mj-cs"/>
              </a:defRPr>
            </a:lvl1pPr>
          </a:lstStyle>
          <a:p>
            <a:pPr>
              <a:defRPr/>
            </a:pPr>
            <a:r>
              <a:rPr lang="zh-CN" altLang="en-US" sz="4200" dirty="0">
                <a:solidFill>
                  <a:srgbClr val="68B9A8"/>
                </a:solidFill>
                <a:latin typeface="华文新魏" panose="02010800040101010101" pitchFamily="2" charset="-122"/>
                <a:ea typeface="华文新魏" panose="02010800040101010101" pitchFamily="2" charset="-122"/>
              </a:rPr>
              <a:t>幼儿园各类集体科学教育活动的设计与指导</a:t>
            </a:r>
          </a:p>
        </p:txBody>
      </p:sp>
      <p:sp>
        <p:nvSpPr>
          <p:cNvPr id="23" name="副标题 2"/>
          <p:cNvSpPr txBox="1"/>
          <p:nvPr/>
        </p:nvSpPr>
        <p:spPr>
          <a:xfrm>
            <a:off x="5593398" y="3552190"/>
            <a:ext cx="5245100" cy="325120"/>
          </a:xfrm>
          <a:prstGeom prst="rect">
            <a:avLst/>
          </a:prstGeom>
        </p:spPr>
        <p:txBody>
          <a:bodyPr rtlCol="0"/>
          <a:lstStyle>
            <a:lvl1pPr marL="457200" indent="-457200" algn="l" defTabSz="1218565" rtl="0" eaLnBrk="1" latinLnBrk="0" hangingPunct="1">
              <a:spcBef>
                <a:spcPct val="20000"/>
              </a:spcBef>
              <a:buFont typeface="Arial" panose="020B0604020202020204" pitchFamily="34" charset="0"/>
              <a:buChar char="•"/>
              <a:defRPr sz="4300" kern="1200">
                <a:solidFill>
                  <a:schemeClr val="tx1"/>
                </a:solidFill>
                <a:latin typeface="+mn-lt"/>
                <a:ea typeface="+mn-ea"/>
                <a:cs typeface="+mn-cs"/>
              </a:defRPr>
            </a:lvl1pPr>
            <a:lvl2pPr marL="990600" indent="-381000" algn="l" defTabSz="1218565" rtl="0" eaLnBrk="1" latinLnBrk="0" hangingPunct="1">
              <a:spcBef>
                <a:spcPct val="20000"/>
              </a:spcBef>
              <a:buFont typeface="Arial" panose="020B0604020202020204" pitchFamily="34" charset="0"/>
              <a:buChar char="–"/>
              <a:defRPr sz="3800" kern="1200">
                <a:solidFill>
                  <a:schemeClr val="tx1"/>
                </a:solidFill>
                <a:latin typeface="+mn-lt"/>
                <a:ea typeface="+mn-ea"/>
                <a:cs typeface="+mn-cs"/>
              </a:defRPr>
            </a:lvl2pPr>
            <a:lvl3pPr marL="1524000" indent="-304800" algn="l" defTabSz="1218565"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4pPr>
            <a:lvl5pPr marL="27432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5pPr>
            <a:lvl6pPr marL="33528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6pPr>
            <a:lvl7pPr marL="39624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7pPr>
            <a:lvl8pPr marL="45720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8pPr>
            <a:lvl9pPr marL="51816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9pPr>
          </a:lstStyle>
          <a:p>
            <a:pPr marL="0" indent="0" algn="ctr">
              <a:buNone/>
              <a:defRPr/>
            </a:pPr>
            <a:r>
              <a:rPr lang="zh-CN" altLang="en-US" sz="1400" spc="300" dirty="0">
                <a:solidFill>
                  <a:schemeClr val="bg1">
                    <a:lumMod val="50000"/>
                  </a:schemeClr>
                </a:solidFill>
                <a:latin typeface="华文新魏" panose="02010800040101010101" pitchFamily="2" charset="-122"/>
                <a:ea typeface="华文新魏" panose="02010800040101010101" pitchFamily="2" charset="-122"/>
                <a:sym typeface="+mn-ea"/>
              </a:rPr>
              <a:t>集体教育活动</a:t>
            </a:r>
            <a:r>
              <a:rPr lang="en-US" altLang="zh-CN" sz="1400" spc="300" dirty="0">
                <a:solidFill>
                  <a:schemeClr val="bg1">
                    <a:lumMod val="50000"/>
                  </a:schemeClr>
                </a:solidFill>
                <a:latin typeface="华文新魏" panose="02010800040101010101" pitchFamily="2" charset="-122"/>
                <a:ea typeface="华文新魏" panose="02010800040101010101" pitchFamily="2" charset="-122"/>
                <a:sym typeface="+mn-ea"/>
              </a:rPr>
              <a:t>|</a:t>
            </a:r>
            <a:r>
              <a:rPr lang="zh-CN" altLang="en-US" sz="1400" spc="300" dirty="0">
                <a:solidFill>
                  <a:schemeClr val="bg1">
                    <a:lumMod val="50000"/>
                  </a:schemeClr>
                </a:solidFill>
                <a:latin typeface="华文新魏" panose="02010800040101010101" pitchFamily="2" charset="-122"/>
                <a:ea typeface="华文新魏" panose="02010800040101010101" pitchFamily="2" charset="-122"/>
                <a:sym typeface="+mn-ea"/>
              </a:rPr>
              <a:t>科学教育活动的设计与组织</a:t>
            </a:r>
            <a:r>
              <a:rPr lang="en-US" altLang="zh-CN" sz="1400" spc="300" dirty="0">
                <a:solidFill>
                  <a:schemeClr val="bg1">
                    <a:lumMod val="50000"/>
                  </a:schemeClr>
                </a:solidFill>
                <a:latin typeface="华文新魏" panose="02010800040101010101" pitchFamily="2" charset="-122"/>
                <a:ea typeface="华文新魏" panose="02010800040101010101" pitchFamily="2" charset="-122"/>
                <a:sym typeface="+mn-ea"/>
              </a:rPr>
              <a:t>|</a:t>
            </a:r>
          </a:p>
          <a:p>
            <a:pPr marL="0" indent="0" algn="ctr">
              <a:buNone/>
              <a:defRPr/>
            </a:pPr>
            <a:r>
              <a:rPr lang="zh-CN" altLang="en-US" sz="1400" spc="300" dirty="0">
                <a:solidFill>
                  <a:schemeClr val="bg1">
                    <a:lumMod val="50000"/>
                  </a:schemeClr>
                </a:solidFill>
                <a:latin typeface="华文新魏" panose="02010800040101010101" pitchFamily="2" charset="-122"/>
                <a:ea typeface="华文新魏" panose="02010800040101010101" pitchFamily="2" charset="-122"/>
                <a:sym typeface="+mn-ea"/>
              </a:rPr>
              <a:t>科学教育活动的类型</a:t>
            </a:r>
          </a:p>
        </p:txBody>
      </p:sp>
      <p:cxnSp>
        <p:nvCxnSpPr>
          <p:cNvPr id="24" name="直接连接符 23"/>
          <p:cNvCxnSpPr/>
          <p:nvPr/>
        </p:nvCxnSpPr>
        <p:spPr>
          <a:xfrm>
            <a:off x="5593715" y="3451860"/>
            <a:ext cx="5244465" cy="0"/>
          </a:xfrm>
          <a:prstGeom prst="line">
            <a:avLst/>
          </a:prstGeom>
          <a:ln w="3175">
            <a:solidFill>
              <a:srgbClr val="68B9A8"/>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750"/>
                                        <p:tgtEl>
                                          <p:spTgt spid="7"/>
                                        </p:tgtEl>
                                      </p:cBhvr>
                                    </p:animEffect>
                                  </p:childTnLst>
                                </p:cTn>
                              </p:par>
                            </p:childTnLst>
                          </p:cTn>
                        </p:par>
                        <p:par>
                          <p:cTn id="8" fill="hold">
                            <p:stCondLst>
                              <p:cond delay="1000"/>
                            </p:stCondLst>
                            <p:childTnLst>
                              <p:par>
                                <p:cTn id="9" presetID="53" presetClass="entr" presetSubtype="16"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p:cTn id="11" dur="1000" fill="hold"/>
                                        <p:tgtEl>
                                          <p:spTgt spid="12"/>
                                        </p:tgtEl>
                                        <p:attrNameLst>
                                          <p:attrName>ppt_w</p:attrName>
                                        </p:attrNameLst>
                                      </p:cBhvr>
                                      <p:tavLst>
                                        <p:tav tm="0">
                                          <p:val>
                                            <p:fltVal val="0"/>
                                          </p:val>
                                        </p:tav>
                                        <p:tav tm="100000">
                                          <p:val>
                                            <p:strVal val="#ppt_w"/>
                                          </p:val>
                                        </p:tav>
                                      </p:tavLst>
                                    </p:anim>
                                    <p:anim calcmode="lin" valueType="num">
                                      <p:cBhvr>
                                        <p:cTn id="12" dur="1000" fill="hold"/>
                                        <p:tgtEl>
                                          <p:spTgt spid="12"/>
                                        </p:tgtEl>
                                        <p:attrNameLst>
                                          <p:attrName>ppt_h</p:attrName>
                                        </p:attrNameLst>
                                      </p:cBhvr>
                                      <p:tavLst>
                                        <p:tav tm="0">
                                          <p:val>
                                            <p:fltVal val="0"/>
                                          </p:val>
                                        </p:tav>
                                        <p:tav tm="100000">
                                          <p:val>
                                            <p:strVal val="#ppt_h"/>
                                          </p:val>
                                        </p:tav>
                                      </p:tavLst>
                                    </p:anim>
                                    <p:animEffect transition="in" filter="fade">
                                      <p:cBhvr>
                                        <p:cTn id="13" dur="1000"/>
                                        <p:tgtEl>
                                          <p:spTgt spid="12"/>
                                        </p:tgtEl>
                                      </p:cBhvr>
                                    </p:animEffect>
                                  </p:childTnLst>
                                </p:cTn>
                              </p:par>
                            </p:childTnLst>
                          </p:cTn>
                        </p:par>
                        <p:par>
                          <p:cTn id="14" fill="hold">
                            <p:stCondLst>
                              <p:cond delay="2000"/>
                            </p:stCondLst>
                            <p:childTnLst>
                              <p:par>
                                <p:cTn id="15" presetID="2" presetClass="entr" presetSubtype="1" fill="hold" nodeType="after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additive="base">
                                        <p:cTn id="17" dur="1000" fill="hold"/>
                                        <p:tgtEl>
                                          <p:spTgt spid="13"/>
                                        </p:tgtEl>
                                        <p:attrNameLst>
                                          <p:attrName>ppt_x</p:attrName>
                                        </p:attrNameLst>
                                      </p:cBhvr>
                                      <p:tavLst>
                                        <p:tav tm="0">
                                          <p:val>
                                            <p:strVal val="#ppt_x"/>
                                          </p:val>
                                        </p:tav>
                                        <p:tav tm="100000">
                                          <p:val>
                                            <p:strVal val="#ppt_x"/>
                                          </p:val>
                                        </p:tav>
                                      </p:tavLst>
                                    </p:anim>
                                    <p:anim calcmode="lin" valueType="num">
                                      <p:cBhvr additive="base">
                                        <p:cTn id="18" dur="1000" fill="hold"/>
                                        <p:tgtEl>
                                          <p:spTgt spid="13"/>
                                        </p:tgtEl>
                                        <p:attrNameLst>
                                          <p:attrName>ppt_y</p:attrName>
                                        </p:attrNameLst>
                                      </p:cBhvr>
                                      <p:tavLst>
                                        <p:tav tm="0">
                                          <p:val>
                                            <p:strVal val="0-#ppt_h/2"/>
                                          </p:val>
                                        </p:tav>
                                        <p:tav tm="100000">
                                          <p:val>
                                            <p:strVal val="#ppt_y"/>
                                          </p:val>
                                        </p:tav>
                                      </p:tavLst>
                                    </p:anim>
                                  </p:childTnLst>
                                </p:cTn>
                              </p:par>
                            </p:childTnLst>
                          </p:cTn>
                        </p:par>
                        <p:par>
                          <p:cTn id="19" fill="hold">
                            <p:stCondLst>
                              <p:cond delay="3000"/>
                            </p:stCondLst>
                            <p:childTnLst>
                              <p:par>
                                <p:cTn id="20" presetID="42" presetClass="entr" presetSubtype="0" fill="hold" grpId="0" nodeType="after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fade">
                                      <p:cBhvr>
                                        <p:cTn id="22" dur="500"/>
                                        <p:tgtEl>
                                          <p:spTgt spid="22"/>
                                        </p:tgtEl>
                                      </p:cBhvr>
                                    </p:animEffect>
                                    <p:anim calcmode="lin" valueType="num">
                                      <p:cBhvr>
                                        <p:cTn id="23" dur="500" fill="hold"/>
                                        <p:tgtEl>
                                          <p:spTgt spid="22"/>
                                        </p:tgtEl>
                                        <p:attrNameLst>
                                          <p:attrName>ppt_x</p:attrName>
                                        </p:attrNameLst>
                                      </p:cBhvr>
                                      <p:tavLst>
                                        <p:tav tm="0">
                                          <p:val>
                                            <p:strVal val="#ppt_x"/>
                                          </p:val>
                                        </p:tav>
                                        <p:tav tm="100000">
                                          <p:val>
                                            <p:strVal val="#ppt_x"/>
                                          </p:val>
                                        </p:tav>
                                      </p:tavLst>
                                    </p:anim>
                                    <p:anim calcmode="lin" valueType="num">
                                      <p:cBhvr>
                                        <p:cTn id="24" dur="500" fill="hold"/>
                                        <p:tgtEl>
                                          <p:spTgt spid="22"/>
                                        </p:tgtEl>
                                        <p:attrNameLst>
                                          <p:attrName>ppt_y</p:attrName>
                                        </p:attrNameLst>
                                      </p:cBhvr>
                                      <p:tavLst>
                                        <p:tav tm="0">
                                          <p:val>
                                            <p:strVal val="#ppt_y+.1"/>
                                          </p:val>
                                        </p:tav>
                                        <p:tav tm="100000">
                                          <p:val>
                                            <p:strVal val="#ppt_y"/>
                                          </p:val>
                                        </p:tav>
                                      </p:tavLst>
                                    </p:anim>
                                  </p:childTnLst>
                                </p:cTn>
                              </p:par>
                            </p:childTnLst>
                          </p:cTn>
                        </p:par>
                        <p:par>
                          <p:cTn id="25" fill="hold">
                            <p:stCondLst>
                              <p:cond delay="3500"/>
                            </p:stCondLst>
                            <p:childTnLst>
                              <p:par>
                                <p:cTn id="26" presetID="42" presetClass="entr" presetSubtype="0" fill="hold" nodeType="afterEffect">
                                  <p:stCondLst>
                                    <p:cond delay="0"/>
                                  </p:stCondLst>
                                  <p:childTnLst>
                                    <p:set>
                                      <p:cBhvr>
                                        <p:cTn id="27" dur="1" fill="hold">
                                          <p:stCondLst>
                                            <p:cond delay="0"/>
                                          </p:stCondLst>
                                        </p:cTn>
                                        <p:tgtEl>
                                          <p:spTgt spid="24"/>
                                        </p:tgtEl>
                                        <p:attrNameLst>
                                          <p:attrName>style.visibility</p:attrName>
                                        </p:attrNameLst>
                                      </p:cBhvr>
                                      <p:to>
                                        <p:strVal val="visible"/>
                                      </p:to>
                                    </p:set>
                                    <p:animEffect transition="in" filter="fade">
                                      <p:cBhvr>
                                        <p:cTn id="28" dur="500"/>
                                        <p:tgtEl>
                                          <p:spTgt spid="24"/>
                                        </p:tgtEl>
                                      </p:cBhvr>
                                    </p:animEffect>
                                    <p:anim calcmode="lin" valueType="num">
                                      <p:cBhvr>
                                        <p:cTn id="29" dur="500" fill="hold"/>
                                        <p:tgtEl>
                                          <p:spTgt spid="24"/>
                                        </p:tgtEl>
                                        <p:attrNameLst>
                                          <p:attrName>ppt_x</p:attrName>
                                        </p:attrNameLst>
                                      </p:cBhvr>
                                      <p:tavLst>
                                        <p:tav tm="0">
                                          <p:val>
                                            <p:strVal val="#ppt_x"/>
                                          </p:val>
                                        </p:tav>
                                        <p:tav tm="100000">
                                          <p:val>
                                            <p:strVal val="#ppt_x"/>
                                          </p:val>
                                        </p:tav>
                                      </p:tavLst>
                                    </p:anim>
                                    <p:anim calcmode="lin" valueType="num">
                                      <p:cBhvr>
                                        <p:cTn id="30" dur="500" fill="hold"/>
                                        <p:tgtEl>
                                          <p:spTgt spid="24"/>
                                        </p:tgtEl>
                                        <p:attrNameLst>
                                          <p:attrName>ppt_y</p:attrName>
                                        </p:attrNameLst>
                                      </p:cBhvr>
                                      <p:tavLst>
                                        <p:tav tm="0">
                                          <p:val>
                                            <p:strVal val="#ppt_y+.1"/>
                                          </p:val>
                                        </p:tav>
                                        <p:tav tm="100000">
                                          <p:val>
                                            <p:strVal val="#ppt_y"/>
                                          </p:val>
                                        </p:tav>
                                      </p:tavLst>
                                    </p:anim>
                                  </p:childTnLst>
                                </p:cTn>
                              </p:par>
                            </p:childTnLst>
                          </p:cTn>
                        </p:par>
                        <p:par>
                          <p:cTn id="31" fill="hold">
                            <p:stCondLst>
                              <p:cond delay="4000"/>
                            </p:stCondLst>
                            <p:childTnLst>
                              <p:par>
                                <p:cTn id="32" presetID="42" presetClass="entr" presetSubtype="0" fill="hold" grpId="0" nodeType="afterEffect">
                                  <p:stCondLst>
                                    <p:cond delay="0"/>
                                  </p:stCondLst>
                                  <p:childTnLst>
                                    <p:set>
                                      <p:cBhvr>
                                        <p:cTn id="33" dur="1" fill="hold">
                                          <p:stCondLst>
                                            <p:cond delay="0"/>
                                          </p:stCondLst>
                                        </p:cTn>
                                        <p:tgtEl>
                                          <p:spTgt spid="23"/>
                                        </p:tgtEl>
                                        <p:attrNameLst>
                                          <p:attrName>style.visibility</p:attrName>
                                        </p:attrNameLst>
                                      </p:cBhvr>
                                      <p:to>
                                        <p:strVal val="visible"/>
                                      </p:to>
                                    </p:set>
                                    <p:animEffect transition="in" filter="fade">
                                      <p:cBhvr>
                                        <p:cTn id="34" dur="500"/>
                                        <p:tgtEl>
                                          <p:spTgt spid="23"/>
                                        </p:tgtEl>
                                      </p:cBhvr>
                                    </p:animEffect>
                                    <p:anim calcmode="lin" valueType="num">
                                      <p:cBhvr>
                                        <p:cTn id="35" dur="500" fill="hold"/>
                                        <p:tgtEl>
                                          <p:spTgt spid="23"/>
                                        </p:tgtEl>
                                        <p:attrNameLst>
                                          <p:attrName>ppt_x</p:attrName>
                                        </p:attrNameLst>
                                      </p:cBhvr>
                                      <p:tavLst>
                                        <p:tav tm="0">
                                          <p:val>
                                            <p:strVal val="#ppt_x"/>
                                          </p:val>
                                        </p:tav>
                                        <p:tav tm="100000">
                                          <p:val>
                                            <p:strVal val="#ppt_x"/>
                                          </p:val>
                                        </p:tav>
                                      </p:tavLst>
                                    </p:anim>
                                    <p:anim calcmode="lin" valueType="num">
                                      <p:cBhvr>
                                        <p:cTn id="36" dur="5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22" grpId="0"/>
      <p:bldP spid="2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953023" y="198584"/>
            <a:ext cx="11231880" cy="737870"/>
            <a:chOff x="953023" y="484514"/>
            <a:chExt cx="11231880" cy="737870"/>
          </a:xfrm>
        </p:grpSpPr>
        <p:sp>
          <p:nvSpPr>
            <p:cNvPr id="11" name="矩形 10"/>
            <p:cNvSpPr/>
            <p:nvPr/>
          </p:nvSpPr>
          <p:spPr>
            <a:xfrm>
              <a:off x="4596653" y="976639"/>
              <a:ext cx="7588250" cy="76200"/>
            </a:xfrm>
            <a:prstGeom prst="rect">
              <a:avLst/>
            </a:pr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8"/>
            <p:cNvSpPr txBox="1">
              <a:spLocks noChangeArrowheads="1"/>
            </p:cNvSpPr>
            <p:nvPr/>
          </p:nvSpPr>
          <p:spPr bwMode="auto">
            <a:xfrm>
              <a:off x="953023" y="484514"/>
              <a:ext cx="363855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smtClean="0">
                  <a:solidFill>
                    <a:srgbClr val="68B9A8"/>
                  </a:solidFill>
                  <a:latin typeface="华文新魏" panose="02010800040101010101" pitchFamily="2" charset="-122"/>
                  <a:ea typeface="华文新魏" panose="02010800040101010101" pitchFamily="2" charset="-122"/>
                  <a:sym typeface="Arial" panose="020B0604020202020204" pitchFamily="34" charset="0"/>
                </a:rPr>
                <a:t>任务三</a:t>
              </a:r>
              <a:endParaRPr lang="en-US" altLang="zh-CN" sz="3200" dirty="0">
                <a:solidFill>
                  <a:srgbClr val="68B9A8"/>
                </a:solidFill>
                <a:latin typeface="华文新魏" panose="02010800040101010101" pitchFamily="2" charset="-122"/>
                <a:ea typeface="华文新魏" panose="02010800040101010101" pitchFamily="2" charset="-122"/>
                <a:sym typeface="Arial" panose="020B0604020202020204" pitchFamily="34" charset="0"/>
              </a:endParaRPr>
            </a:p>
          </p:txBody>
        </p:sp>
        <p:sp>
          <p:nvSpPr>
            <p:cNvPr id="13" name="TextBox 8"/>
            <p:cNvSpPr txBox="1">
              <a:spLocks noChangeArrowheads="1"/>
            </p:cNvSpPr>
            <p:nvPr/>
          </p:nvSpPr>
          <p:spPr bwMode="auto">
            <a:xfrm>
              <a:off x="953023" y="976639"/>
              <a:ext cx="3639185" cy="24574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0" tIns="0" rIns="0" bIns="0" anchor="ctr">
              <a:spAutoFit/>
            </a:bodyPr>
            <a:lstStyle/>
            <a:p>
              <a:pPr algn="ctr" eaLnBrk="1" hangingPunct="1"/>
              <a:r>
                <a:rPr lang="zh-CN" altLang="en-US" sz="1600" dirty="0">
                  <a:solidFill>
                    <a:schemeClr val="bg1">
                      <a:lumMod val="65000"/>
                    </a:schemeClr>
                  </a:solidFill>
                  <a:latin typeface="华文新魏" panose="02010800040101010101" pitchFamily="2" charset="-122"/>
                  <a:ea typeface="华文新魏" panose="02010800040101010101" pitchFamily="2" charset="-122"/>
                  <a:sym typeface="Arial" panose="020B0604020202020204" pitchFamily="34" charset="0"/>
                </a:rPr>
                <a:t>操作实验型科学教育活动的设计与指导</a:t>
              </a:r>
            </a:p>
          </p:txBody>
        </p:sp>
      </p:grpSp>
      <p:grpSp>
        <p:nvGrpSpPr>
          <p:cNvPr id="14" name="组合 13"/>
          <p:cNvGrpSpPr/>
          <p:nvPr/>
        </p:nvGrpSpPr>
        <p:grpSpPr>
          <a:xfrm>
            <a:off x="1223010" y="2122625"/>
            <a:ext cx="9369425" cy="2763065"/>
            <a:chOff x="1865754" y="4726065"/>
            <a:chExt cx="5008948" cy="2394555"/>
          </a:xfrm>
        </p:grpSpPr>
        <p:sp>
          <p:nvSpPr>
            <p:cNvPr id="15" name="PA_KSO_Shape"/>
            <p:cNvSpPr/>
            <p:nvPr>
              <p:custDataLst>
                <p:tags r:id="rId1"/>
              </p:custDataLst>
            </p:nvPr>
          </p:nvSpPr>
          <p:spPr>
            <a:xfrm>
              <a:off x="1865754" y="4726065"/>
              <a:ext cx="285272"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16" name="出品 26"/>
            <p:cNvSpPr txBox="1"/>
            <p:nvPr>
              <p:custDataLst>
                <p:tags r:id="rId2"/>
              </p:custDataLst>
            </p:nvPr>
          </p:nvSpPr>
          <p:spPr>
            <a:xfrm>
              <a:off x="2172026" y="4790606"/>
              <a:ext cx="1998827" cy="345595"/>
            </a:xfrm>
            <a:prstGeom prst="rect">
              <a:avLst/>
            </a:prstGeom>
            <a:noFill/>
          </p:spPr>
          <p:txBody>
            <a:bodyPr wrap="none" rtlCol="0">
              <a:spAutoFit/>
            </a:bodyPr>
            <a:lstStyle/>
            <a:p>
              <a:r>
                <a:rPr lang="zh-CN" altLang="en-US" sz="2000" b="1" dirty="0">
                  <a:solidFill>
                    <a:schemeClr val="bg1">
                      <a:lumMod val="50000"/>
                    </a:schemeClr>
                  </a:solidFill>
                  <a:latin typeface="微软雅黑" panose="020B0503020204020204" pitchFamily="34" charset="-122"/>
                  <a:ea typeface="微软雅黑" panose="020B0503020204020204" pitchFamily="34" charset="-122"/>
                </a:rPr>
                <a:t>三、操作实验型活动的指导要点</a:t>
              </a:r>
            </a:p>
          </p:txBody>
        </p:sp>
        <p:sp>
          <p:nvSpPr>
            <p:cNvPr id="17" name="品 15"/>
            <p:cNvSpPr txBox="1"/>
            <p:nvPr>
              <p:custDataLst>
                <p:tags r:id="rId3"/>
              </p:custDataLst>
            </p:nvPr>
          </p:nvSpPr>
          <p:spPr>
            <a:xfrm>
              <a:off x="2171960" y="5334314"/>
              <a:ext cx="4702742" cy="1786306"/>
            </a:xfrm>
            <a:prstGeom prst="rect">
              <a:avLst/>
            </a:prstGeom>
            <a:noFill/>
          </p:spPr>
          <p:txBody>
            <a:bodyPr wrap="square" rtlCol="0">
              <a:spAutoFit/>
            </a:bodyPr>
            <a:lstStyle/>
            <a:p>
              <a:pPr>
                <a:lnSpc>
                  <a:spcPct val="200000"/>
                </a:lnSpc>
              </a:pPr>
              <a:r>
                <a:rPr lang="en-US" sz="1600" dirty="0">
                  <a:solidFill>
                    <a:srgbClr val="000000"/>
                  </a:solidFill>
                  <a:latin typeface="宋体" panose="02010600030101010101" pitchFamily="2" charset="-122"/>
                  <a:sym typeface="+mn-ea"/>
                </a:rPr>
                <a:t>1.</a:t>
              </a:r>
              <a:r>
                <a:rPr lang="zh-CN" altLang="en-US" sz="1600" dirty="0">
                  <a:solidFill>
                    <a:srgbClr val="000000"/>
                  </a:solidFill>
                  <a:latin typeface="宋体" panose="02010600030101010101" pitchFamily="2" charset="-122"/>
                  <a:sym typeface="+mn-ea"/>
                </a:rPr>
                <a:t>保证充足的材料和时间，允许幼儿反复的操作。</a:t>
              </a:r>
              <a:endParaRPr lang="zh-CN" altLang="en-US" sz="1600" dirty="0">
                <a:solidFill>
                  <a:srgbClr val="000000"/>
                </a:solidFill>
                <a:latin typeface="宋体" panose="02010600030101010101" pitchFamily="2" charset="-122"/>
              </a:endParaRPr>
            </a:p>
            <a:p>
              <a:pPr>
                <a:lnSpc>
                  <a:spcPct val="200000"/>
                </a:lnSpc>
              </a:pPr>
              <a:r>
                <a:rPr lang="en-US" sz="1600" dirty="0">
                  <a:solidFill>
                    <a:srgbClr val="000000"/>
                  </a:solidFill>
                  <a:latin typeface="宋体" panose="02010600030101010101" pitchFamily="2" charset="-122"/>
                  <a:sym typeface="+mn-ea"/>
                </a:rPr>
                <a:t>2.</a:t>
              </a:r>
              <a:r>
                <a:rPr lang="zh-CN" altLang="en-US" sz="1600" dirty="0">
                  <a:solidFill>
                    <a:srgbClr val="000000"/>
                  </a:solidFill>
                  <a:latin typeface="宋体" panose="02010600030101010101" pitchFamily="2" charset="-122"/>
                  <a:sym typeface="+mn-ea"/>
                </a:rPr>
                <a:t>引导幼儿学习记录自己的想法和操作过程中的发现。</a:t>
              </a:r>
              <a:endParaRPr lang="zh-CN" altLang="en-US" sz="1600" dirty="0">
                <a:solidFill>
                  <a:srgbClr val="000000"/>
                </a:solidFill>
                <a:latin typeface="宋体" panose="02010600030101010101" pitchFamily="2" charset="-122"/>
              </a:endParaRPr>
            </a:p>
            <a:p>
              <a:pPr>
                <a:lnSpc>
                  <a:spcPct val="200000"/>
                </a:lnSpc>
              </a:pPr>
              <a:r>
                <a:rPr lang="en-US" sz="1600" dirty="0">
                  <a:solidFill>
                    <a:srgbClr val="000000"/>
                  </a:solidFill>
                  <a:latin typeface="宋体" panose="02010600030101010101" pitchFamily="2" charset="-122"/>
                  <a:sym typeface="+mn-ea"/>
                </a:rPr>
                <a:t>3.</a:t>
              </a:r>
              <a:r>
                <a:rPr lang="zh-CN" altLang="en-US" sz="1600" dirty="0">
                  <a:solidFill>
                    <a:srgbClr val="000000"/>
                  </a:solidFill>
                  <a:latin typeface="宋体" panose="02010600030101010101" pitchFamily="2" charset="-122"/>
                  <a:sym typeface="+mn-ea"/>
                </a:rPr>
                <a:t>鼓励幼儿边做边问，但不要急于给出答案。</a:t>
              </a:r>
              <a:endParaRPr lang="zh-CN" altLang="en-US" sz="1600" dirty="0">
                <a:solidFill>
                  <a:srgbClr val="000000"/>
                </a:solidFill>
                <a:latin typeface="宋体" panose="02010600030101010101" pitchFamily="2" charset="-122"/>
              </a:endParaRPr>
            </a:p>
            <a:p>
              <a:pPr>
                <a:lnSpc>
                  <a:spcPct val="200000"/>
                </a:lnSpc>
              </a:pPr>
              <a:r>
                <a:rPr lang="en-US" sz="1600" dirty="0">
                  <a:solidFill>
                    <a:srgbClr val="000000"/>
                  </a:solidFill>
                  <a:latin typeface="宋体" panose="02010600030101010101" pitchFamily="2" charset="-122"/>
                  <a:sym typeface="+mn-ea"/>
                </a:rPr>
                <a:t>4.</a:t>
              </a:r>
              <a:r>
                <a:rPr lang="zh-CN" altLang="en-US" sz="1600" dirty="0">
                  <a:solidFill>
                    <a:srgbClr val="000000"/>
                  </a:solidFill>
                  <a:latin typeface="宋体" panose="02010600030101010101" pitchFamily="2" charset="-122"/>
                  <a:sym typeface="+mn-ea"/>
                </a:rPr>
                <a:t>结合操作实验的结果，组织幼儿进行交流和讨论。</a:t>
              </a:r>
            </a:p>
          </p:txBody>
        </p:sp>
      </p:grpSp>
    </p:spTree>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953023" y="198584"/>
            <a:ext cx="11231880" cy="737870"/>
            <a:chOff x="953023" y="484514"/>
            <a:chExt cx="11231880" cy="737870"/>
          </a:xfrm>
        </p:grpSpPr>
        <p:sp>
          <p:nvSpPr>
            <p:cNvPr id="11" name="矩形 10"/>
            <p:cNvSpPr/>
            <p:nvPr/>
          </p:nvSpPr>
          <p:spPr>
            <a:xfrm>
              <a:off x="4596653" y="976639"/>
              <a:ext cx="7588250" cy="76200"/>
            </a:xfrm>
            <a:prstGeom prst="rect">
              <a:avLst/>
            </a:pr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8"/>
            <p:cNvSpPr txBox="1">
              <a:spLocks noChangeArrowheads="1"/>
            </p:cNvSpPr>
            <p:nvPr/>
          </p:nvSpPr>
          <p:spPr bwMode="auto">
            <a:xfrm>
              <a:off x="953023" y="484514"/>
              <a:ext cx="363855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smtClean="0">
                  <a:solidFill>
                    <a:srgbClr val="68B9A8"/>
                  </a:solidFill>
                  <a:latin typeface="华文新魏" panose="02010800040101010101" pitchFamily="2" charset="-122"/>
                  <a:ea typeface="华文新魏" panose="02010800040101010101" pitchFamily="2" charset="-122"/>
                  <a:sym typeface="Arial" panose="020B0604020202020204" pitchFamily="34" charset="0"/>
                </a:rPr>
                <a:t>任务四</a:t>
              </a:r>
              <a:endParaRPr lang="en-US" altLang="zh-CN" sz="3200" dirty="0">
                <a:solidFill>
                  <a:srgbClr val="68B9A8"/>
                </a:solidFill>
                <a:latin typeface="华文新魏" panose="02010800040101010101" pitchFamily="2" charset="-122"/>
                <a:ea typeface="华文新魏" panose="02010800040101010101" pitchFamily="2" charset="-122"/>
                <a:sym typeface="Arial" panose="020B0604020202020204" pitchFamily="34" charset="0"/>
              </a:endParaRPr>
            </a:p>
          </p:txBody>
        </p:sp>
        <p:sp>
          <p:nvSpPr>
            <p:cNvPr id="13" name="TextBox 8"/>
            <p:cNvSpPr txBox="1">
              <a:spLocks noChangeArrowheads="1"/>
            </p:cNvSpPr>
            <p:nvPr/>
          </p:nvSpPr>
          <p:spPr bwMode="auto">
            <a:xfrm>
              <a:off x="953023" y="976639"/>
              <a:ext cx="3639185" cy="24574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0" tIns="0" rIns="0" bIns="0" anchor="ctr">
              <a:spAutoFit/>
            </a:bodyPr>
            <a:lstStyle/>
            <a:p>
              <a:pPr algn="ctr" eaLnBrk="1" hangingPunct="1"/>
              <a:r>
                <a:rPr lang="zh-CN" altLang="en-US" sz="1600" dirty="0">
                  <a:solidFill>
                    <a:schemeClr val="bg1">
                      <a:lumMod val="65000"/>
                    </a:schemeClr>
                  </a:solidFill>
                  <a:latin typeface="华文新魏" panose="02010800040101010101" pitchFamily="2" charset="-122"/>
                  <a:ea typeface="华文新魏" panose="02010800040101010101" pitchFamily="2" charset="-122"/>
                  <a:sym typeface="Arial" panose="020B0604020202020204" pitchFamily="34" charset="0"/>
                </a:rPr>
                <a:t>谈话讨论型科学教育活动的设计与指导</a:t>
              </a:r>
            </a:p>
          </p:txBody>
        </p:sp>
      </p:grpSp>
      <p:grpSp>
        <p:nvGrpSpPr>
          <p:cNvPr id="14" name="组合 13"/>
          <p:cNvGrpSpPr/>
          <p:nvPr/>
        </p:nvGrpSpPr>
        <p:grpSpPr>
          <a:xfrm>
            <a:off x="1223010" y="2122625"/>
            <a:ext cx="9369425" cy="2547165"/>
            <a:chOff x="1865754" y="4726065"/>
            <a:chExt cx="5008948" cy="2207450"/>
          </a:xfrm>
        </p:grpSpPr>
        <p:sp>
          <p:nvSpPr>
            <p:cNvPr id="15" name="PA_KSO_Shape"/>
            <p:cNvSpPr/>
            <p:nvPr>
              <p:custDataLst>
                <p:tags r:id="rId1"/>
              </p:custDataLst>
            </p:nvPr>
          </p:nvSpPr>
          <p:spPr>
            <a:xfrm>
              <a:off x="1865754" y="4726065"/>
              <a:ext cx="285272"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16" name="出品 26"/>
            <p:cNvSpPr txBox="1"/>
            <p:nvPr>
              <p:custDataLst>
                <p:tags r:id="rId2"/>
              </p:custDataLst>
            </p:nvPr>
          </p:nvSpPr>
          <p:spPr>
            <a:xfrm>
              <a:off x="2172026" y="4790606"/>
              <a:ext cx="2406196" cy="345595"/>
            </a:xfrm>
            <a:prstGeom prst="rect">
              <a:avLst/>
            </a:prstGeom>
            <a:noFill/>
          </p:spPr>
          <p:txBody>
            <a:bodyPr wrap="none" rtlCol="0">
              <a:spAutoFit/>
            </a:bodyPr>
            <a:lstStyle/>
            <a:p>
              <a:r>
                <a:rPr lang="zh-CN" altLang="en-US" sz="2000" b="1" dirty="0">
                  <a:solidFill>
                    <a:schemeClr val="bg1">
                      <a:lumMod val="50000"/>
                    </a:schemeClr>
                  </a:solidFill>
                  <a:latin typeface="微软雅黑" panose="020B0503020204020204" pitchFamily="34" charset="-122"/>
                  <a:ea typeface="微软雅黑" panose="020B0503020204020204" pitchFamily="34" charset="-122"/>
                </a:rPr>
                <a:t>一、谈话讨论型活动的内容与目标设计</a:t>
              </a:r>
            </a:p>
          </p:txBody>
        </p:sp>
        <p:sp>
          <p:nvSpPr>
            <p:cNvPr id="17" name="品 15"/>
            <p:cNvSpPr txBox="1"/>
            <p:nvPr>
              <p:custDataLst>
                <p:tags r:id="rId3"/>
              </p:custDataLst>
            </p:nvPr>
          </p:nvSpPr>
          <p:spPr>
            <a:xfrm>
              <a:off x="2171960" y="5334314"/>
              <a:ext cx="4702742" cy="1599201"/>
            </a:xfrm>
            <a:prstGeom prst="rect">
              <a:avLst/>
            </a:prstGeom>
            <a:noFill/>
          </p:spPr>
          <p:txBody>
            <a:bodyPr wrap="square" rtlCol="0">
              <a:spAutoFit/>
            </a:bodyPr>
            <a:lstStyle/>
            <a:p>
              <a:pPr>
                <a:lnSpc>
                  <a:spcPct val="200000"/>
                </a:lnSpc>
              </a:pPr>
              <a:r>
                <a:rPr lang="zh-CN" altLang="en-US" sz="1600" b="1" dirty="0">
                  <a:solidFill>
                    <a:schemeClr val="accent5">
                      <a:lumMod val="75000"/>
                    </a:schemeClr>
                  </a:solidFill>
                  <a:latin typeface="宋体" panose="02010600030101010101" pitchFamily="2" charset="-122"/>
                  <a:sym typeface="+mn-ea"/>
                </a:rPr>
                <a:t>（一）活动内容的</a:t>
              </a:r>
              <a:r>
                <a:rPr lang="zh-CN" altLang="en-US" sz="1600" b="1" dirty="0" smtClean="0">
                  <a:solidFill>
                    <a:schemeClr val="accent5">
                      <a:lumMod val="75000"/>
                    </a:schemeClr>
                  </a:solidFill>
                  <a:latin typeface="宋体" panose="02010600030101010101" pitchFamily="2" charset="-122"/>
                  <a:sym typeface="+mn-ea"/>
                </a:rPr>
                <a:t>选择</a:t>
              </a:r>
              <a:endParaRPr lang="en-US" altLang="zh-CN" sz="1600" b="1" dirty="0" smtClean="0">
                <a:solidFill>
                  <a:srgbClr val="000000"/>
                </a:solidFill>
                <a:latin typeface="宋体" panose="02010600030101010101" pitchFamily="2" charset="-122"/>
              </a:endParaRPr>
            </a:p>
            <a:p>
              <a:pPr fontAlgn="auto">
                <a:lnSpc>
                  <a:spcPct val="150000"/>
                </a:lnSpc>
                <a:spcBef>
                  <a:spcPts val="1200"/>
                </a:spcBef>
              </a:pPr>
              <a:r>
                <a:rPr lang="zh-CN" altLang="zh-CN" sz="1600" dirty="0" smtClean="0">
                  <a:sym typeface="+mn-ea"/>
                </a:rPr>
                <a:t>　　谈话</a:t>
              </a:r>
              <a:r>
                <a:rPr lang="zh-CN" altLang="zh-CN" sz="1600" dirty="0">
                  <a:sym typeface="+mn-ea"/>
                </a:rPr>
                <a:t>讨论型活动主要以幼儿集体的讨论交流为主</a:t>
              </a:r>
              <a:r>
                <a:rPr lang="zh-CN" altLang="zh-CN" sz="1600" dirty="0" smtClean="0">
                  <a:sym typeface="+mn-ea"/>
                </a:rPr>
                <a:t>。活动</a:t>
              </a:r>
              <a:r>
                <a:rPr lang="zh-CN" altLang="zh-CN" sz="1600" dirty="0">
                  <a:sym typeface="+mn-ea"/>
                </a:rPr>
                <a:t>讨论的主题并不是孤立出现的，往往是在幼儿获取经验的求知活动之后，如事实观察、资料收集、实际操作制作等，与幼儿的实际活动联系非常紧密</a:t>
              </a:r>
              <a:r>
                <a:rPr lang="zh-CN" altLang="zh-CN" sz="1600" dirty="0" smtClean="0">
                  <a:sym typeface="+mn-ea"/>
                </a:rPr>
                <a:t>。</a:t>
              </a:r>
              <a:endParaRPr lang="zh-CN" altLang="en-US" sz="1600" dirty="0">
                <a:solidFill>
                  <a:srgbClr val="000000"/>
                </a:solidFill>
                <a:latin typeface="宋体" panose="02010600030101010101" pitchFamily="2" charset="-122"/>
                <a:sym typeface="+mn-ea"/>
              </a:endParaRPr>
            </a:p>
          </p:txBody>
        </p:sp>
      </p:grpSp>
    </p:spTree>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953023" y="198584"/>
            <a:ext cx="11231880" cy="737870"/>
            <a:chOff x="953023" y="484514"/>
            <a:chExt cx="11231880" cy="737870"/>
          </a:xfrm>
        </p:grpSpPr>
        <p:sp>
          <p:nvSpPr>
            <p:cNvPr id="11" name="矩形 10"/>
            <p:cNvSpPr/>
            <p:nvPr/>
          </p:nvSpPr>
          <p:spPr>
            <a:xfrm>
              <a:off x="4596653" y="976639"/>
              <a:ext cx="7588250" cy="76200"/>
            </a:xfrm>
            <a:prstGeom prst="rect">
              <a:avLst/>
            </a:pr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8"/>
            <p:cNvSpPr txBox="1">
              <a:spLocks noChangeArrowheads="1"/>
            </p:cNvSpPr>
            <p:nvPr/>
          </p:nvSpPr>
          <p:spPr bwMode="auto">
            <a:xfrm>
              <a:off x="953023" y="484514"/>
              <a:ext cx="363855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smtClean="0">
                  <a:solidFill>
                    <a:srgbClr val="68B9A8"/>
                  </a:solidFill>
                  <a:latin typeface="华文新魏" panose="02010800040101010101" pitchFamily="2" charset="-122"/>
                  <a:ea typeface="华文新魏" panose="02010800040101010101" pitchFamily="2" charset="-122"/>
                  <a:sym typeface="Arial" panose="020B0604020202020204" pitchFamily="34" charset="0"/>
                </a:rPr>
                <a:t>任务四</a:t>
              </a:r>
              <a:endParaRPr lang="en-US" altLang="zh-CN" sz="3200" dirty="0">
                <a:solidFill>
                  <a:srgbClr val="68B9A8"/>
                </a:solidFill>
                <a:latin typeface="华文新魏" panose="02010800040101010101" pitchFamily="2" charset="-122"/>
                <a:ea typeface="华文新魏" panose="02010800040101010101" pitchFamily="2" charset="-122"/>
                <a:sym typeface="Arial" panose="020B0604020202020204" pitchFamily="34" charset="0"/>
              </a:endParaRPr>
            </a:p>
          </p:txBody>
        </p:sp>
        <p:sp>
          <p:nvSpPr>
            <p:cNvPr id="13" name="TextBox 8"/>
            <p:cNvSpPr txBox="1">
              <a:spLocks noChangeArrowheads="1"/>
            </p:cNvSpPr>
            <p:nvPr/>
          </p:nvSpPr>
          <p:spPr bwMode="auto">
            <a:xfrm>
              <a:off x="953023" y="976639"/>
              <a:ext cx="3639185" cy="24574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0" tIns="0" rIns="0" bIns="0" anchor="ctr">
              <a:spAutoFit/>
            </a:bodyPr>
            <a:lstStyle/>
            <a:p>
              <a:pPr algn="ctr" eaLnBrk="1" hangingPunct="1"/>
              <a:r>
                <a:rPr lang="zh-CN" altLang="en-US" sz="1600" dirty="0">
                  <a:solidFill>
                    <a:schemeClr val="bg1">
                      <a:lumMod val="65000"/>
                    </a:schemeClr>
                  </a:solidFill>
                  <a:latin typeface="华文新魏" panose="02010800040101010101" pitchFamily="2" charset="-122"/>
                  <a:ea typeface="华文新魏" panose="02010800040101010101" pitchFamily="2" charset="-122"/>
                  <a:sym typeface="Arial" panose="020B0604020202020204" pitchFamily="34" charset="0"/>
                </a:rPr>
                <a:t>谈话讨论型科学教育活动的设计与指导</a:t>
              </a:r>
            </a:p>
          </p:txBody>
        </p:sp>
      </p:grpSp>
      <p:grpSp>
        <p:nvGrpSpPr>
          <p:cNvPr id="14" name="组合 13"/>
          <p:cNvGrpSpPr/>
          <p:nvPr/>
        </p:nvGrpSpPr>
        <p:grpSpPr>
          <a:xfrm>
            <a:off x="1223010" y="2122625"/>
            <a:ext cx="9369425" cy="2208710"/>
            <a:chOff x="1865754" y="4726065"/>
            <a:chExt cx="5008948" cy="1914135"/>
          </a:xfrm>
        </p:grpSpPr>
        <p:sp>
          <p:nvSpPr>
            <p:cNvPr id="15" name="PA_KSO_Shape"/>
            <p:cNvSpPr/>
            <p:nvPr>
              <p:custDataLst>
                <p:tags r:id="rId1"/>
              </p:custDataLst>
            </p:nvPr>
          </p:nvSpPr>
          <p:spPr>
            <a:xfrm>
              <a:off x="1865754" y="4726065"/>
              <a:ext cx="285272"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16" name="出品 26"/>
            <p:cNvSpPr txBox="1"/>
            <p:nvPr>
              <p:custDataLst>
                <p:tags r:id="rId2"/>
              </p:custDataLst>
            </p:nvPr>
          </p:nvSpPr>
          <p:spPr>
            <a:xfrm>
              <a:off x="2172026" y="4790606"/>
              <a:ext cx="2406196" cy="345595"/>
            </a:xfrm>
            <a:prstGeom prst="rect">
              <a:avLst/>
            </a:prstGeom>
            <a:noFill/>
          </p:spPr>
          <p:txBody>
            <a:bodyPr wrap="none" rtlCol="0">
              <a:spAutoFit/>
            </a:bodyPr>
            <a:lstStyle/>
            <a:p>
              <a:r>
                <a:rPr lang="zh-CN" altLang="en-US" sz="2000" b="1" dirty="0">
                  <a:solidFill>
                    <a:schemeClr val="bg1">
                      <a:lumMod val="50000"/>
                    </a:schemeClr>
                  </a:solidFill>
                  <a:latin typeface="微软雅黑" panose="020B0503020204020204" pitchFamily="34" charset="-122"/>
                  <a:ea typeface="微软雅黑" panose="020B0503020204020204" pitchFamily="34" charset="-122"/>
                </a:rPr>
                <a:t>一、谈话讨论型活动的内容与目标设计</a:t>
              </a:r>
            </a:p>
          </p:txBody>
        </p:sp>
        <p:sp>
          <p:nvSpPr>
            <p:cNvPr id="17" name="品 15"/>
            <p:cNvSpPr txBox="1"/>
            <p:nvPr>
              <p:custDataLst>
                <p:tags r:id="rId3"/>
              </p:custDataLst>
            </p:nvPr>
          </p:nvSpPr>
          <p:spPr>
            <a:xfrm>
              <a:off x="2171960" y="5334314"/>
              <a:ext cx="4702742" cy="1305886"/>
            </a:xfrm>
            <a:prstGeom prst="rect">
              <a:avLst/>
            </a:prstGeom>
            <a:noFill/>
          </p:spPr>
          <p:txBody>
            <a:bodyPr wrap="square" rtlCol="0">
              <a:spAutoFit/>
            </a:bodyPr>
            <a:lstStyle/>
            <a:p>
              <a:pPr>
                <a:lnSpc>
                  <a:spcPct val="150000"/>
                </a:lnSpc>
              </a:pPr>
              <a:r>
                <a:rPr lang="zh-CN" altLang="en-US" sz="1600" b="1" dirty="0">
                  <a:solidFill>
                    <a:schemeClr val="accent5">
                      <a:lumMod val="75000"/>
                    </a:schemeClr>
                  </a:solidFill>
                  <a:latin typeface="宋体" panose="02010600030101010101" pitchFamily="2" charset="-122"/>
                  <a:sym typeface="+mn-ea"/>
                </a:rPr>
                <a:t>（二）活动目标的</a:t>
              </a:r>
              <a:r>
                <a:rPr lang="zh-CN" altLang="en-US" sz="1600" b="1" dirty="0" smtClean="0">
                  <a:solidFill>
                    <a:schemeClr val="accent5">
                      <a:lumMod val="75000"/>
                    </a:schemeClr>
                  </a:solidFill>
                  <a:latin typeface="宋体" panose="02010600030101010101" pitchFamily="2" charset="-122"/>
                  <a:sym typeface="+mn-ea"/>
                </a:rPr>
                <a:t>确定</a:t>
              </a:r>
              <a:endParaRPr lang="en-US" altLang="zh-CN" sz="1600" b="1" dirty="0" smtClean="0">
                <a:solidFill>
                  <a:srgbClr val="000000"/>
                </a:solidFill>
                <a:latin typeface="宋体" panose="02010600030101010101" pitchFamily="2" charset="-122"/>
              </a:endParaRPr>
            </a:p>
            <a:p>
              <a:pPr lvl="1" fontAlgn="auto">
                <a:lnSpc>
                  <a:spcPct val="150000"/>
                </a:lnSpc>
                <a:spcBef>
                  <a:spcPts val="1200"/>
                </a:spcBef>
              </a:pPr>
              <a:r>
                <a:rPr lang="en-US" altLang="zh-CN" sz="1600" dirty="0" smtClean="0">
                  <a:sym typeface="+mn-ea"/>
                </a:rPr>
                <a:t>1.</a:t>
              </a:r>
              <a:r>
                <a:rPr lang="zh-CN" altLang="zh-CN" sz="1600" dirty="0" smtClean="0">
                  <a:sym typeface="+mn-ea"/>
                </a:rPr>
                <a:t>科学</a:t>
              </a:r>
              <a:r>
                <a:rPr lang="zh-CN" altLang="zh-CN" sz="1600" dirty="0">
                  <a:sym typeface="+mn-ea"/>
                </a:rPr>
                <a:t>知识和经验</a:t>
              </a:r>
              <a:endParaRPr lang="zh-CN" altLang="zh-CN" sz="1600" dirty="0"/>
            </a:p>
            <a:p>
              <a:pPr lvl="1" fontAlgn="auto">
                <a:lnSpc>
                  <a:spcPct val="150000"/>
                </a:lnSpc>
                <a:spcBef>
                  <a:spcPts val="1200"/>
                </a:spcBef>
              </a:pPr>
              <a:r>
                <a:rPr lang="en-US" altLang="zh-CN" sz="1600" dirty="0" smtClean="0">
                  <a:sym typeface="+mn-ea"/>
                </a:rPr>
                <a:t>2.</a:t>
              </a:r>
              <a:r>
                <a:rPr lang="zh-CN" altLang="zh-CN" sz="1600" dirty="0" smtClean="0">
                  <a:sym typeface="+mn-ea"/>
                </a:rPr>
                <a:t>表达</a:t>
              </a:r>
              <a:r>
                <a:rPr lang="zh-CN" altLang="zh-CN" sz="1600" dirty="0">
                  <a:sym typeface="+mn-ea"/>
                </a:rPr>
                <a:t>交流能力</a:t>
              </a:r>
              <a:endParaRPr lang="zh-CN" altLang="en-US" sz="1600" dirty="0">
                <a:solidFill>
                  <a:srgbClr val="000000"/>
                </a:solidFill>
                <a:latin typeface="宋体" panose="02010600030101010101" pitchFamily="2" charset="-122"/>
                <a:sym typeface="+mn-ea"/>
              </a:endParaRPr>
            </a:p>
          </p:txBody>
        </p:sp>
      </p:grpSp>
    </p:spTree>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953023" y="198584"/>
            <a:ext cx="11231880" cy="737870"/>
            <a:chOff x="953023" y="484514"/>
            <a:chExt cx="11231880" cy="737870"/>
          </a:xfrm>
        </p:grpSpPr>
        <p:sp>
          <p:nvSpPr>
            <p:cNvPr id="11" name="矩形 10"/>
            <p:cNvSpPr/>
            <p:nvPr/>
          </p:nvSpPr>
          <p:spPr>
            <a:xfrm>
              <a:off x="4596653" y="976639"/>
              <a:ext cx="7588250" cy="76200"/>
            </a:xfrm>
            <a:prstGeom prst="rect">
              <a:avLst/>
            </a:pr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8"/>
            <p:cNvSpPr txBox="1">
              <a:spLocks noChangeArrowheads="1"/>
            </p:cNvSpPr>
            <p:nvPr/>
          </p:nvSpPr>
          <p:spPr bwMode="auto">
            <a:xfrm>
              <a:off x="953023" y="484514"/>
              <a:ext cx="363855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smtClean="0">
                  <a:solidFill>
                    <a:srgbClr val="68B9A8"/>
                  </a:solidFill>
                  <a:latin typeface="华文新魏" panose="02010800040101010101" pitchFamily="2" charset="-122"/>
                  <a:ea typeface="华文新魏" panose="02010800040101010101" pitchFamily="2" charset="-122"/>
                  <a:sym typeface="Arial" panose="020B0604020202020204" pitchFamily="34" charset="0"/>
                </a:rPr>
                <a:t>任务四</a:t>
              </a:r>
              <a:endParaRPr lang="en-US" altLang="zh-CN" sz="3200" dirty="0">
                <a:solidFill>
                  <a:srgbClr val="68B9A8"/>
                </a:solidFill>
                <a:latin typeface="华文新魏" panose="02010800040101010101" pitchFamily="2" charset="-122"/>
                <a:ea typeface="华文新魏" panose="02010800040101010101" pitchFamily="2" charset="-122"/>
                <a:sym typeface="Arial" panose="020B0604020202020204" pitchFamily="34" charset="0"/>
              </a:endParaRPr>
            </a:p>
          </p:txBody>
        </p:sp>
        <p:sp>
          <p:nvSpPr>
            <p:cNvPr id="13" name="TextBox 8"/>
            <p:cNvSpPr txBox="1">
              <a:spLocks noChangeArrowheads="1"/>
            </p:cNvSpPr>
            <p:nvPr/>
          </p:nvSpPr>
          <p:spPr bwMode="auto">
            <a:xfrm>
              <a:off x="953023" y="976639"/>
              <a:ext cx="3639185" cy="24574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0" tIns="0" rIns="0" bIns="0" anchor="ctr">
              <a:spAutoFit/>
            </a:bodyPr>
            <a:lstStyle/>
            <a:p>
              <a:pPr algn="ctr" eaLnBrk="1" hangingPunct="1"/>
              <a:r>
                <a:rPr lang="zh-CN" altLang="en-US" sz="1600" dirty="0">
                  <a:solidFill>
                    <a:schemeClr val="bg1">
                      <a:lumMod val="65000"/>
                    </a:schemeClr>
                  </a:solidFill>
                  <a:latin typeface="华文新魏" panose="02010800040101010101" pitchFamily="2" charset="-122"/>
                  <a:ea typeface="华文新魏" panose="02010800040101010101" pitchFamily="2" charset="-122"/>
                  <a:sym typeface="Arial" panose="020B0604020202020204" pitchFamily="34" charset="0"/>
                </a:rPr>
                <a:t>谈话讨论型科学教育活动的设计与指导</a:t>
              </a:r>
            </a:p>
          </p:txBody>
        </p:sp>
      </p:grpSp>
      <p:grpSp>
        <p:nvGrpSpPr>
          <p:cNvPr id="14" name="组合 13"/>
          <p:cNvGrpSpPr/>
          <p:nvPr/>
        </p:nvGrpSpPr>
        <p:grpSpPr>
          <a:xfrm>
            <a:off x="1223010" y="2122625"/>
            <a:ext cx="9369425" cy="1778180"/>
            <a:chOff x="1865754" y="4726065"/>
            <a:chExt cx="5008948" cy="1541025"/>
          </a:xfrm>
        </p:grpSpPr>
        <p:sp>
          <p:nvSpPr>
            <p:cNvPr id="15" name="PA_KSO_Shape"/>
            <p:cNvSpPr/>
            <p:nvPr>
              <p:custDataLst>
                <p:tags r:id="rId1"/>
              </p:custDataLst>
            </p:nvPr>
          </p:nvSpPr>
          <p:spPr>
            <a:xfrm>
              <a:off x="1865754" y="4726065"/>
              <a:ext cx="285272"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16" name="出品 26"/>
            <p:cNvSpPr txBox="1"/>
            <p:nvPr>
              <p:custDataLst>
                <p:tags r:id="rId2"/>
              </p:custDataLst>
            </p:nvPr>
          </p:nvSpPr>
          <p:spPr>
            <a:xfrm>
              <a:off x="2172026" y="4790606"/>
              <a:ext cx="2270406" cy="345595"/>
            </a:xfrm>
            <a:prstGeom prst="rect">
              <a:avLst/>
            </a:prstGeom>
            <a:noFill/>
          </p:spPr>
          <p:txBody>
            <a:bodyPr wrap="none" rtlCol="0">
              <a:spAutoFit/>
            </a:bodyPr>
            <a:lstStyle/>
            <a:p>
              <a:r>
                <a:rPr lang="zh-CN" altLang="en-US" sz="2000" b="1" dirty="0">
                  <a:solidFill>
                    <a:schemeClr val="bg1">
                      <a:lumMod val="50000"/>
                    </a:schemeClr>
                  </a:solidFill>
                  <a:latin typeface="微软雅黑" panose="020B0503020204020204" pitchFamily="34" charset="-122"/>
                  <a:ea typeface="微软雅黑" panose="020B0503020204020204" pitchFamily="34" charset="-122"/>
                </a:rPr>
                <a:t>二、活动的一般过程及典型案例评析</a:t>
              </a:r>
            </a:p>
          </p:txBody>
        </p:sp>
        <p:sp>
          <p:nvSpPr>
            <p:cNvPr id="17" name="品 15"/>
            <p:cNvSpPr txBox="1"/>
            <p:nvPr>
              <p:custDataLst>
                <p:tags r:id="rId3"/>
              </p:custDataLst>
            </p:nvPr>
          </p:nvSpPr>
          <p:spPr>
            <a:xfrm>
              <a:off x="2171960" y="5334314"/>
              <a:ext cx="4702742" cy="932776"/>
            </a:xfrm>
            <a:prstGeom prst="rect">
              <a:avLst/>
            </a:prstGeom>
            <a:noFill/>
          </p:spPr>
          <p:txBody>
            <a:bodyPr wrap="square" rtlCol="0">
              <a:spAutoFit/>
            </a:bodyPr>
            <a:lstStyle/>
            <a:p>
              <a:pPr>
                <a:lnSpc>
                  <a:spcPct val="200000"/>
                </a:lnSpc>
              </a:pPr>
              <a:r>
                <a:rPr lang="zh-CN" altLang="en-US" sz="1600" b="1" dirty="0">
                  <a:solidFill>
                    <a:schemeClr val="accent5">
                      <a:lumMod val="75000"/>
                    </a:schemeClr>
                  </a:solidFill>
                  <a:latin typeface="宋体" panose="02010600030101010101" pitchFamily="2" charset="-122"/>
                  <a:sym typeface="+mn-ea"/>
                </a:rPr>
                <a:t>（一）参观调查——讨论交流</a:t>
              </a:r>
              <a:endParaRPr lang="zh-CN" altLang="en-US" sz="1600" b="1" dirty="0">
                <a:solidFill>
                  <a:schemeClr val="accent5">
                    <a:lumMod val="75000"/>
                  </a:schemeClr>
                </a:solidFill>
                <a:latin typeface="宋体" panose="02010600030101010101" pitchFamily="2" charset="-122"/>
              </a:endParaRPr>
            </a:p>
            <a:p>
              <a:pPr>
                <a:lnSpc>
                  <a:spcPct val="200000"/>
                </a:lnSpc>
              </a:pPr>
              <a:r>
                <a:rPr lang="zh-CN" altLang="en-US" sz="1600" b="1" dirty="0">
                  <a:solidFill>
                    <a:schemeClr val="accent5">
                      <a:lumMod val="75000"/>
                    </a:schemeClr>
                  </a:solidFill>
                  <a:latin typeface="宋体" panose="02010600030101010101" pitchFamily="2" charset="-122"/>
                  <a:sym typeface="+mn-ea"/>
                </a:rPr>
                <a:t>（二）资料收集——共同分享</a:t>
              </a:r>
            </a:p>
          </p:txBody>
        </p:sp>
      </p:grpSp>
    </p:spTree>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953023" y="198584"/>
            <a:ext cx="11231880" cy="737870"/>
            <a:chOff x="953023" y="484514"/>
            <a:chExt cx="11231880" cy="737870"/>
          </a:xfrm>
        </p:grpSpPr>
        <p:sp>
          <p:nvSpPr>
            <p:cNvPr id="11" name="矩形 10"/>
            <p:cNvSpPr/>
            <p:nvPr/>
          </p:nvSpPr>
          <p:spPr>
            <a:xfrm>
              <a:off x="4596653" y="976639"/>
              <a:ext cx="7588250" cy="76200"/>
            </a:xfrm>
            <a:prstGeom prst="rect">
              <a:avLst/>
            </a:pr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8"/>
            <p:cNvSpPr txBox="1">
              <a:spLocks noChangeArrowheads="1"/>
            </p:cNvSpPr>
            <p:nvPr/>
          </p:nvSpPr>
          <p:spPr bwMode="auto">
            <a:xfrm>
              <a:off x="953023" y="484514"/>
              <a:ext cx="363855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smtClean="0">
                  <a:solidFill>
                    <a:srgbClr val="68B9A8"/>
                  </a:solidFill>
                  <a:latin typeface="华文新魏" panose="02010800040101010101" pitchFamily="2" charset="-122"/>
                  <a:ea typeface="华文新魏" panose="02010800040101010101" pitchFamily="2" charset="-122"/>
                  <a:sym typeface="Arial" panose="020B0604020202020204" pitchFamily="34" charset="0"/>
                </a:rPr>
                <a:t>任务四</a:t>
              </a:r>
              <a:endParaRPr lang="en-US" altLang="zh-CN" sz="3200" dirty="0">
                <a:solidFill>
                  <a:srgbClr val="68B9A8"/>
                </a:solidFill>
                <a:latin typeface="华文新魏" panose="02010800040101010101" pitchFamily="2" charset="-122"/>
                <a:ea typeface="华文新魏" panose="02010800040101010101" pitchFamily="2" charset="-122"/>
                <a:sym typeface="Arial" panose="020B0604020202020204" pitchFamily="34" charset="0"/>
              </a:endParaRPr>
            </a:p>
          </p:txBody>
        </p:sp>
        <p:sp>
          <p:nvSpPr>
            <p:cNvPr id="13" name="TextBox 8"/>
            <p:cNvSpPr txBox="1">
              <a:spLocks noChangeArrowheads="1"/>
            </p:cNvSpPr>
            <p:nvPr/>
          </p:nvSpPr>
          <p:spPr bwMode="auto">
            <a:xfrm>
              <a:off x="953023" y="976639"/>
              <a:ext cx="3639185" cy="24574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0" tIns="0" rIns="0" bIns="0" anchor="ctr">
              <a:spAutoFit/>
            </a:bodyPr>
            <a:lstStyle/>
            <a:p>
              <a:pPr algn="ctr" eaLnBrk="1" hangingPunct="1"/>
              <a:r>
                <a:rPr lang="zh-CN" altLang="en-US" sz="1600" dirty="0">
                  <a:solidFill>
                    <a:schemeClr val="bg1">
                      <a:lumMod val="65000"/>
                    </a:schemeClr>
                  </a:solidFill>
                  <a:latin typeface="华文新魏" panose="02010800040101010101" pitchFamily="2" charset="-122"/>
                  <a:ea typeface="华文新魏" panose="02010800040101010101" pitchFamily="2" charset="-122"/>
                  <a:sym typeface="Arial" panose="020B0604020202020204" pitchFamily="34" charset="0"/>
                </a:rPr>
                <a:t>谈话讨论型科学教育活动的设计与指导</a:t>
              </a:r>
            </a:p>
          </p:txBody>
        </p:sp>
      </p:grpSp>
      <p:grpSp>
        <p:nvGrpSpPr>
          <p:cNvPr id="14" name="组合 13"/>
          <p:cNvGrpSpPr/>
          <p:nvPr/>
        </p:nvGrpSpPr>
        <p:grpSpPr>
          <a:xfrm>
            <a:off x="1223010" y="2122625"/>
            <a:ext cx="9369425" cy="2270306"/>
            <a:chOff x="1865754" y="4726065"/>
            <a:chExt cx="5008948" cy="1967516"/>
          </a:xfrm>
        </p:grpSpPr>
        <p:sp>
          <p:nvSpPr>
            <p:cNvPr id="15" name="PA_KSO_Shape"/>
            <p:cNvSpPr/>
            <p:nvPr>
              <p:custDataLst>
                <p:tags r:id="rId1"/>
              </p:custDataLst>
            </p:nvPr>
          </p:nvSpPr>
          <p:spPr>
            <a:xfrm>
              <a:off x="1865754" y="4726065"/>
              <a:ext cx="285272"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16" name="出品 26"/>
            <p:cNvSpPr txBox="1"/>
            <p:nvPr>
              <p:custDataLst>
                <p:tags r:id="rId2"/>
              </p:custDataLst>
            </p:nvPr>
          </p:nvSpPr>
          <p:spPr>
            <a:xfrm>
              <a:off x="2172026" y="4790606"/>
              <a:ext cx="1998827" cy="345595"/>
            </a:xfrm>
            <a:prstGeom prst="rect">
              <a:avLst/>
            </a:prstGeom>
            <a:noFill/>
          </p:spPr>
          <p:txBody>
            <a:bodyPr wrap="none" rtlCol="0">
              <a:spAutoFit/>
            </a:bodyPr>
            <a:lstStyle/>
            <a:p>
              <a:r>
                <a:rPr lang="zh-CN" altLang="en-US" sz="2000" b="1" dirty="0">
                  <a:solidFill>
                    <a:schemeClr val="bg1">
                      <a:lumMod val="50000"/>
                    </a:schemeClr>
                  </a:solidFill>
                  <a:latin typeface="微软雅黑" panose="020B0503020204020204" pitchFamily="34" charset="-122"/>
                  <a:ea typeface="微软雅黑" panose="020B0503020204020204" pitchFamily="34" charset="-122"/>
                </a:rPr>
                <a:t>三、谈话讨论型活动的指导要点</a:t>
              </a:r>
            </a:p>
          </p:txBody>
        </p:sp>
        <p:sp>
          <p:nvSpPr>
            <p:cNvPr id="17" name="品 15"/>
            <p:cNvSpPr txBox="1"/>
            <p:nvPr>
              <p:custDataLst>
                <p:tags r:id="rId3"/>
              </p:custDataLst>
            </p:nvPr>
          </p:nvSpPr>
          <p:spPr>
            <a:xfrm>
              <a:off x="2171960" y="5334314"/>
              <a:ext cx="4702742" cy="1359267"/>
            </a:xfrm>
            <a:prstGeom prst="rect">
              <a:avLst/>
            </a:prstGeom>
            <a:noFill/>
          </p:spPr>
          <p:txBody>
            <a:bodyPr wrap="square" rtlCol="0">
              <a:spAutoFit/>
            </a:bodyPr>
            <a:lstStyle/>
            <a:p>
              <a:pPr indent="406400" fontAlgn="auto">
                <a:lnSpc>
                  <a:spcPct val="200000"/>
                </a:lnSpc>
                <a:extLst>
                  <a:ext uri="{35155182-B16C-46BC-9424-99874614C6A1}">
                    <wpsdc:indentchars xmlns:wpsdc="http://www.wps.cn/officeDocument/2017/drawingmlCustomData" xmlns="" val="200" checksum="1740828767"/>
                  </a:ext>
                </a:extLst>
              </a:pPr>
              <a:r>
                <a:rPr lang="en-US" sz="1600" dirty="0">
                  <a:solidFill>
                    <a:srgbClr val="000000"/>
                  </a:solidFill>
                  <a:latin typeface="宋体" panose="02010600030101010101" pitchFamily="2" charset="-122"/>
                  <a:sym typeface="+mn-ea"/>
                </a:rPr>
                <a:t>1.</a:t>
              </a:r>
              <a:r>
                <a:rPr lang="zh-CN" altLang="en-US" sz="1600" dirty="0">
                  <a:solidFill>
                    <a:srgbClr val="000000"/>
                  </a:solidFill>
                  <a:latin typeface="宋体" panose="02010600030101010101" pitchFamily="2" charset="-122"/>
                  <a:sym typeface="+mn-ea"/>
                </a:rPr>
                <a:t>把时间留给幼儿。</a:t>
              </a:r>
              <a:endParaRPr lang="zh-CN" altLang="en-US" sz="1600" dirty="0">
                <a:solidFill>
                  <a:srgbClr val="000000"/>
                </a:solidFill>
                <a:latin typeface="宋体" panose="02010600030101010101" pitchFamily="2" charset="-122"/>
              </a:endParaRPr>
            </a:p>
            <a:p>
              <a:pPr indent="406400" fontAlgn="auto">
                <a:lnSpc>
                  <a:spcPct val="200000"/>
                </a:lnSpc>
                <a:extLst>
                  <a:ext uri="{35155182-B16C-46BC-9424-99874614C6A1}">
                    <wpsdc:indentchars xmlns:wpsdc="http://www.wps.cn/officeDocument/2017/drawingmlCustomData" xmlns="" val="200" checksum="1740828767"/>
                  </a:ext>
                </a:extLst>
              </a:pPr>
              <a:r>
                <a:rPr lang="en-US" sz="1600" dirty="0">
                  <a:solidFill>
                    <a:srgbClr val="000000"/>
                  </a:solidFill>
                  <a:latin typeface="宋体" panose="02010600030101010101" pitchFamily="2" charset="-122"/>
                  <a:sym typeface="+mn-ea"/>
                </a:rPr>
                <a:t>2.</a:t>
              </a:r>
              <a:r>
                <a:rPr lang="zh-CN" altLang="en-US" sz="1600" dirty="0">
                  <a:solidFill>
                    <a:srgbClr val="000000"/>
                  </a:solidFill>
                  <a:latin typeface="宋体" panose="02010600030101010101" pitchFamily="2" charset="-122"/>
                  <a:sym typeface="+mn-ea"/>
                </a:rPr>
                <a:t>建立良好的谈话秩序，培养幼儿善于倾听的习惯。</a:t>
              </a:r>
              <a:endParaRPr lang="zh-CN" altLang="en-US" sz="1600" dirty="0">
                <a:solidFill>
                  <a:srgbClr val="000000"/>
                </a:solidFill>
                <a:latin typeface="宋体" panose="02010600030101010101" pitchFamily="2" charset="-122"/>
              </a:endParaRPr>
            </a:p>
            <a:p>
              <a:pPr indent="406400" fontAlgn="auto">
                <a:lnSpc>
                  <a:spcPct val="200000"/>
                </a:lnSpc>
                <a:extLst>
                  <a:ext uri="{35155182-B16C-46BC-9424-99874614C6A1}">
                    <wpsdc:indentchars xmlns:wpsdc="http://www.wps.cn/officeDocument/2017/drawingmlCustomData" xmlns="" val="200" checksum="1740828767"/>
                  </a:ext>
                </a:extLst>
              </a:pPr>
              <a:r>
                <a:rPr lang="en-US" sz="1600" dirty="0">
                  <a:solidFill>
                    <a:srgbClr val="000000"/>
                  </a:solidFill>
                  <a:latin typeface="宋体" panose="02010600030101010101" pitchFamily="2" charset="-122"/>
                  <a:sym typeface="+mn-ea"/>
                </a:rPr>
                <a:t>3.</a:t>
              </a:r>
              <a:r>
                <a:rPr lang="zh-CN" altLang="en-US" sz="1600" dirty="0">
                  <a:solidFill>
                    <a:srgbClr val="000000"/>
                  </a:solidFill>
                  <a:latin typeface="宋体" panose="02010600030101010101" pitchFamily="2" charset="-122"/>
                  <a:sym typeface="+mn-ea"/>
                </a:rPr>
                <a:t>丰富谈话讨论的形式。</a:t>
              </a:r>
              <a:endParaRPr lang="zh-CN" altLang="en-US" sz="1600" dirty="0">
                <a:solidFill>
                  <a:schemeClr val="accent5">
                    <a:lumMod val="75000"/>
                  </a:schemeClr>
                </a:solidFill>
                <a:latin typeface="宋体" panose="02010600030101010101" pitchFamily="2" charset="-122"/>
                <a:sym typeface="+mn-ea"/>
              </a:endParaRPr>
            </a:p>
          </p:txBody>
        </p:sp>
      </p:grpSp>
    </p:spTree>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953023" y="198584"/>
            <a:ext cx="11231880" cy="737870"/>
            <a:chOff x="953023" y="484514"/>
            <a:chExt cx="11231880" cy="737870"/>
          </a:xfrm>
        </p:grpSpPr>
        <p:sp>
          <p:nvSpPr>
            <p:cNvPr id="11" name="矩形 10"/>
            <p:cNvSpPr/>
            <p:nvPr/>
          </p:nvSpPr>
          <p:spPr>
            <a:xfrm>
              <a:off x="4596653" y="976639"/>
              <a:ext cx="7588250" cy="76200"/>
            </a:xfrm>
            <a:prstGeom prst="rect">
              <a:avLst/>
            </a:pr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8"/>
            <p:cNvSpPr txBox="1">
              <a:spLocks noChangeArrowheads="1"/>
            </p:cNvSpPr>
            <p:nvPr/>
          </p:nvSpPr>
          <p:spPr bwMode="auto">
            <a:xfrm>
              <a:off x="953023" y="484514"/>
              <a:ext cx="363855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smtClean="0">
                  <a:solidFill>
                    <a:srgbClr val="68B9A8"/>
                  </a:solidFill>
                  <a:latin typeface="华文新魏" panose="02010800040101010101" pitchFamily="2" charset="-122"/>
                  <a:ea typeface="华文新魏" panose="02010800040101010101" pitchFamily="2" charset="-122"/>
                  <a:sym typeface="Arial" panose="020B0604020202020204" pitchFamily="34" charset="0"/>
                </a:rPr>
                <a:t>任务五</a:t>
              </a:r>
              <a:endParaRPr lang="en-US" altLang="zh-CN" sz="3200" dirty="0">
                <a:solidFill>
                  <a:srgbClr val="68B9A8"/>
                </a:solidFill>
                <a:latin typeface="华文新魏" panose="02010800040101010101" pitchFamily="2" charset="-122"/>
                <a:ea typeface="华文新魏" panose="02010800040101010101" pitchFamily="2" charset="-122"/>
                <a:sym typeface="Arial" panose="020B0604020202020204" pitchFamily="34" charset="0"/>
              </a:endParaRPr>
            </a:p>
          </p:txBody>
        </p:sp>
        <p:sp>
          <p:nvSpPr>
            <p:cNvPr id="13" name="TextBox 8"/>
            <p:cNvSpPr txBox="1">
              <a:spLocks noChangeArrowheads="1"/>
            </p:cNvSpPr>
            <p:nvPr/>
          </p:nvSpPr>
          <p:spPr bwMode="auto">
            <a:xfrm>
              <a:off x="953023" y="976639"/>
              <a:ext cx="3639185" cy="24574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0" tIns="0" rIns="0" bIns="0" anchor="ctr">
              <a:spAutoFit/>
            </a:bodyPr>
            <a:lstStyle/>
            <a:p>
              <a:pPr algn="ctr" eaLnBrk="1" hangingPunct="1"/>
              <a:r>
                <a:rPr lang="zh-CN" altLang="en-US" sz="1600" dirty="0">
                  <a:solidFill>
                    <a:schemeClr val="bg1">
                      <a:lumMod val="65000"/>
                    </a:schemeClr>
                  </a:solidFill>
                  <a:latin typeface="华文新魏" panose="02010800040101010101" pitchFamily="2" charset="-122"/>
                  <a:ea typeface="华文新魏" panose="02010800040101010101" pitchFamily="2" charset="-122"/>
                  <a:sym typeface="Arial" panose="020B0604020202020204" pitchFamily="34" charset="0"/>
                </a:rPr>
                <a:t>技术制作型科学教育活动的设计与指导</a:t>
              </a:r>
            </a:p>
          </p:txBody>
        </p:sp>
      </p:grpSp>
      <p:grpSp>
        <p:nvGrpSpPr>
          <p:cNvPr id="14" name="组合 13"/>
          <p:cNvGrpSpPr/>
          <p:nvPr/>
        </p:nvGrpSpPr>
        <p:grpSpPr>
          <a:xfrm>
            <a:off x="1223010" y="2122625"/>
            <a:ext cx="9369425" cy="2270305"/>
            <a:chOff x="1865754" y="4726065"/>
            <a:chExt cx="5008948" cy="1967515"/>
          </a:xfrm>
        </p:grpSpPr>
        <p:sp>
          <p:nvSpPr>
            <p:cNvPr id="15" name="PA_KSO_Shape"/>
            <p:cNvSpPr/>
            <p:nvPr>
              <p:custDataLst>
                <p:tags r:id="rId1"/>
              </p:custDataLst>
            </p:nvPr>
          </p:nvSpPr>
          <p:spPr>
            <a:xfrm>
              <a:off x="1865754" y="4726065"/>
              <a:ext cx="285272"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16" name="出品 26"/>
            <p:cNvSpPr txBox="1"/>
            <p:nvPr>
              <p:custDataLst>
                <p:tags r:id="rId2"/>
              </p:custDataLst>
            </p:nvPr>
          </p:nvSpPr>
          <p:spPr>
            <a:xfrm>
              <a:off x="2172026" y="4790606"/>
              <a:ext cx="2406196" cy="345595"/>
            </a:xfrm>
            <a:prstGeom prst="rect">
              <a:avLst/>
            </a:prstGeom>
            <a:noFill/>
          </p:spPr>
          <p:txBody>
            <a:bodyPr wrap="none" rtlCol="0">
              <a:spAutoFit/>
            </a:bodyPr>
            <a:lstStyle/>
            <a:p>
              <a:r>
                <a:rPr lang="zh-CN" altLang="en-US" sz="2000" b="1" dirty="0">
                  <a:solidFill>
                    <a:schemeClr val="bg1">
                      <a:lumMod val="50000"/>
                    </a:schemeClr>
                  </a:solidFill>
                  <a:latin typeface="微软雅黑" panose="020B0503020204020204" pitchFamily="34" charset="-122"/>
                  <a:ea typeface="微软雅黑" panose="020B0503020204020204" pitchFamily="34" charset="-122"/>
                </a:rPr>
                <a:t>一、技术制作型活动的内容与目标设计</a:t>
              </a:r>
            </a:p>
          </p:txBody>
        </p:sp>
        <p:sp>
          <p:nvSpPr>
            <p:cNvPr id="17" name="品 15"/>
            <p:cNvSpPr txBox="1"/>
            <p:nvPr>
              <p:custDataLst>
                <p:tags r:id="rId3"/>
              </p:custDataLst>
            </p:nvPr>
          </p:nvSpPr>
          <p:spPr>
            <a:xfrm>
              <a:off x="2171960" y="5334314"/>
              <a:ext cx="4702742" cy="1359266"/>
            </a:xfrm>
            <a:prstGeom prst="rect">
              <a:avLst/>
            </a:prstGeom>
            <a:noFill/>
          </p:spPr>
          <p:txBody>
            <a:bodyPr wrap="square" rtlCol="0">
              <a:spAutoFit/>
            </a:bodyPr>
            <a:lstStyle/>
            <a:p>
              <a:pPr indent="0" fontAlgn="auto">
                <a:lnSpc>
                  <a:spcPct val="200000"/>
                </a:lnSpc>
              </a:pPr>
              <a:r>
                <a:rPr lang="zh-CN" altLang="en-US" sz="1600" b="1" dirty="0">
                  <a:solidFill>
                    <a:schemeClr val="accent5">
                      <a:lumMod val="75000"/>
                    </a:schemeClr>
                  </a:solidFill>
                  <a:latin typeface="宋体" panose="02010600030101010101" pitchFamily="2" charset="-122"/>
                  <a:sym typeface="+mn-ea"/>
                </a:rPr>
                <a:t>（一）活动内容的</a:t>
              </a:r>
              <a:r>
                <a:rPr lang="zh-CN" altLang="en-US" sz="1600" b="1" dirty="0" smtClean="0">
                  <a:solidFill>
                    <a:schemeClr val="accent5">
                      <a:lumMod val="75000"/>
                    </a:schemeClr>
                  </a:solidFill>
                  <a:latin typeface="宋体" panose="02010600030101010101" pitchFamily="2" charset="-122"/>
                  <a:sym typeface="+mn-ea"/>
                </a:rPr>
                <a:t>选择</a:t>
              </a:r>
              <a:endParaRPr lang="en-US" altLang="zh-CN" sz="1600" b="1" dirty="0" smtClean="0">
                <a:solidFill>
                  <a:srgbClr val="000000"/>
                </a:solidFill>
                <a:latin typeface="宋体" panose="02010600030101010101" pitchFamily="2" charset="-122"/>
              </a:endParaRPr>
            </a:p>
            <a:p>
              <a:pPr lvl="1" indent="0" fontAlgn="auto">
                <a:lnSpc>
                  <a:spcPct val="200000"/>
                </a:lnSpc>
              </a:pPr>
              <a:r>
                <a:rPr lang="en-US" altLang="zh-CN" sz="1600" dirty="0" smtClean="0">
                  <a:sym typeface="+mn-ea"/>
                </a:rPr>
                <a:t>1.</a:t>
              </a:r>
              <a:r>
                <a:rPr lang="zh-CN" altLang="zh-CN" sz="1600" dirty="0" smtClean="0">
                  <a:sym typeface="+mn-ea"/>
                </a:rPr>
                <a:t>学习</a:t>
              </a:r>
              <a:r>
                <a:rPr lang="zh-CN" altLang="zh-CN" sz="1600" dirty="0">
                  <a:sym typeface="+mn-ea"/>
                </a:rPr>
                <a:t>使用某些科技产品或工具的方法和</a:t>
              </a:r>
              <a:r>
                <a:rPr lang="zh-CN" altLang="zh-CN" sz="1600" dirty="0" smtClean="0">
                  <a:sym typeface="+mn-ea"/>
                </a:rPr>
                <a:t>技巧</a:t>
              </a:r>
              <a:endParaRPr lang="en-US" altLang="zh-CN" sz="1600" dirty="0" smtClean="0"/>
            </a:p>
            <a:p>
              <a:pPr lvl="1" indent="0" fontAlgn="auto">
                <a:lnSpc>
                  <a:spcPct val="200000"/>
                </a:lnSpc>
              </a:pPr>
              <a:r>
                <a:rPr lang="en-US" altLang="zh-CN" sz="1600" dirty="0" smtClean="0">
                  <a:sym typeface="+mn-ea"/>
                </a:rPr>
                <a:t>2.</a:t>
              </a:r>
              <a:r>
                <a:rPr lang="zh-CN" altLang="zh-CN" sz="1600" dirty="0" smtClean="0">
                  <a:sym typeface="+mn-ea"/>
                </a:rPr>
                <a:t>在</a:t>
              </a:r>
              <a:r>
                <a:rPr lang="zh-CN" altLang="zh-CN" sz="1600" dirty="0">
                  <a:sym typeface="+mn-ea"/>
                </a:rPr>
                <a:t>进行科技制作过程中要思考的基本思路和</a:t>
              </a:r>
              <a:r>
                <a:rPr lang="zh-CN" altLang="zh-CN" sz="1600" dirty="0" smtClean="0">
                  <a:sym typeface="+mn-ea"/>
                </a:rPr>
                <a:t>方法</a:t>
              </a:r>
              <a:endParaRPr lang="zh-CN" altLang="en-US" sz="1600" dirty="0">
                <a:solidFill>
                  <a:schemeClr val="accent5">
                    <a:lumMod val="75000"/>
                  </a:schemeClr>
                </a:solidFill>
                <a:latin typeface="宋体" panose="02010600030101010101" pitchFamily="2" charset="-122"/>
                <a:sym typeface="+mn-ea"/>
              </a:endParaRPr>
            </a:p>
          </p:txBody>
        </p:sp>
      </p:grpSp>
    </p:spTree>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953023" y="198584"/>
            <a:ext cx="11231880" cy="737870"/>
            <a:chOff x="953023" y="484514"/>
            <a:chExt cx="11231880" cy="737870"/>
          </a:xfrm>
        </p:grpSpPr>
        <p:sp>
          <p:nvSpPr>
            <p:cNvPr id="11" name="矩形 10"/>
            <p:cNvSpPr/>
            <p:nvPr/>
          </p:nvSpPr>
          <p:spPr>
            <a:xfrm>
              <a:off x="4596653" y="976639"/>
              <a:ext cx="7588250" cy="76200"/>
            </a:xfrm>
            <a:prstGeom prst="rect">
              <a:avLst/>
            </a:pr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8"/>
            <p:cNvSpPr txBox="1">
              <a:spLocks noChangeArrowheads="1"/>
            </p:cNvSpPr>
            <p:nvPr/>
          </p:nvSpPr>
          <p:spPr bwMode="auto">
            <a:xfrm>
              <a:off x="953023" y="484514"/>
              <a:ext cx="363855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smtClean="0">
                  <a:solidFill>
                    <a:srgbClr val="68B9A8"/>
                  </a:solidFill>
                  <a:latin typeface="华文新魏" panose="02010800040101010101" pitchFamily="2" charset="-122"/>
                  <a:ea typeface="华文新魏" panose="02010800040101010101" pitchFamily="2" charset="-122"/>
                  <a:sym typeface="Arial" panose="020B0604020202020204" pitchFamily="34" charset="0"/>
                </a:rPr>
                <a:t>任务五</a:t>
              </a:r>
              <a:endParaRPr lang="en-US" altLang="zh-CN" sz="3200" dirty="0">
                <a:solidFill>
                  <a:srgbClr val="68B9A8"/>
                </a:solidFill>
                <a:latin typeface="华文新魏" panose="02010800040101010101" pitchFamily="2" charset="-122"/>
                <a:ea typeface="华文新魏" panose="02010800040101010101" pitchFamily="2" charset="-122"/>
                <a:sym typeface="Arial" panose="020B0604020202020204" pitchFamily="34" charset="0"/>
              </a:endParaRPr>
            </a:p>
          </p:txBody>
        </p:sp>
        <p:sp>
          <p:nvSpPr>
            <p:cNvPr id="13" name="TextBox 8"/>
            <p:cNvSpPr txBox="1">
              <a:spLocks noChangeArrowheads="1"/>
            </p:cNvSpPr>
            <p:nvPr/>
          </p:nvSpPr>
          <p:spPr bwMode="auto">
            <a:xfrm>
              <a:off x="953023" y="976639"/>
              <a:ext cx="3639185" cy="24574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0" tIns="0" rIns="0" bIns="0" anchor="ctr">
              <a:spAutoFit/>
            </a:bodyPr>
            <a:lstStyle/>
            <a:p>
              <a:pPr algn="ctr" eaLnBrk="1" hangingPunct="1"/>
              <a:r>
                <a:rPr lang="zh-CN" altLang="en-US" sz="1600" dirty="0">
                  <a:solidFill>
                    <a:schemeClr val="bg1">
                      <a:lumMod val="65000"/>
                    </a:schemeClr>
                  </a:solidFill>
                  <a:latin typeface="华文新魏" panose="02010800040101010101" pitchFamily="2" charset="-122"/>
                  <a:ea typeface="华文新魏" panose="02010800040101010101" pitchFamily="2" charset="-122"/>
                  <a:sym typeface="Arial" panose="020B0604020202020204" pitchFamily="34" charset="0"/>
                </a:rPr>
                <a:t>技术制作型科学教育活动的设计与指导</a:t>
              </a:r>
            </a:p>
          </p:txBody>
        </p:sp>
      </p:grpSp>
      <p:grpSp>
        <p:nvGrpSpPr>
          <p:cNvPr id="14" name="组合 13"/>
          <p:cNvGrpSpPr/>
          <p:nvPr/>
        </p:nvGrpSpPr>
        <p:grpSpPr>
          <a:xfrm>
            <a:off x="1223010" y="2122625"/>
            <a:ext cx="9369425" cy="2763065"/>
            <a:chOff x="1865754" y="4726065"/>
            <a:chExt cx="5008948" cy="2394556"/>
          </a:xfrm>
        </p:grpSpPr>
        <p:sp>
          <p:nvSpPr>
            <p:cNvPr id="15" name="PA_KSO_Shape"/>
            <p:cNvSpPr/>
            <p:nvPr>
              <p:custDataLst>
                <p:tags r:id="rId1"/>
              </p:custDataLst>
            </p:nvPr>
          </p:nvSpPr>
          <p:spPr>
            <a:xfrm>
              <a:off x="1865754" y="4726065"/>
              <a:ext cx="285272"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16" name="出品 26"/>
            <p:cNvSpPr txBox="1"/>
            <p:nvPr>
              <p:custDataLst>
                <p:tags r:id="rId2"/>
              </p:custDataLst>
            </p:nvPr>
          </p:nvSpPr>
          <p:spPr>
            <a:xfrm>
              <a:off x="2172026" y="4790606"/>
              <a:ext cx="2406196" cy="345595"/>
            </a:xfrm>
            <a:prstGeom prst="rect">
              <a:avLst/>
            </a:prstGeom>
            <a:noFill/>
          </p:spPr>
          <p:txBody>
            <a:bodyPr wrap="none" rtlCol="0">
              <a:spAutoFit/>
            </a:bodyPr>
            <a:lstStyle/>
            <a:p>
              <a:r>
                <a:rPr lang="zh-CN" altLang="en-US" sz="2000" b="1" dirty="0">
                  <a:solidFill>
                    <a:schemeClr val="bg1">
                      <a:lumMod val="50000"/>
                    </a:schemeClr>
                  </a:solidFill>
                  <a:latin typeface="微软雅黑" panose="020B0503020204020204" pitchFamily="34" charset="-122"/>
                  <a:ea typeface="微软雅黑" panose="020B0503020204020204" pitchFamily="34" charset="-122"/>
                </a:rPr>
                <a:t>一、技术制作型活动的内容与目标设计</a:t>
              </a:r>
            </a:p>
          </p:txBody>
        </p:sp>
        <p:sp>
          <p:nvSpPr>
            <p:cNvPr id="17" name="品 15"/>
            <p:cNvSpPr txBox="1"/>
            <p:nvPr>
              <p:custDataLst>
                <p:tags r:id="rId3"/>
              </p:custDataLst>
            </p:nvPr>
          </p:nvSpPr>
          <p:spPr>
            <a:xfrm>
              <a:off x="2171960" y="5334314"/>
              <a:ext cx="4702742" cy="1786307"/>
            </a:xfrm>
            <a:prstGeom prst="rect">
              <a:avLst/>
            </a:prstGeom>
            <a:noFill/>
          </p:spPr>
          <p:txBody>
            <a:bodyPr wrap="square" rtlCol="0">
              <a:spAutoFit/>
            </a:bodyPr>
            <a:lstStyle/>
            <a:p>
              <a:pPr indent="0" fontAlgn="auto">
                <a:lnSpc>
                  <a:spcPct val="200000"/>
                </a:lnSpc>
              </a:pPr>
              <a:r>
                <a:rPr lang="zh-CN" altLang="en-US" sz="1600" b="1" dirty="0" smtClean="0">
                  <a:solidFill>
                    <a:schemeClr val="accent5">
                      <a:lumMod val="75000"/>
                    </a:schemeClr>
                  </a:solidFill>
                  <a:latin typeface="宋体" panose="02010600030101010101" pitchFamily="2" charset="-122"/>
                  <a:sym typeface="+mn-ea"/>
                </a:rPr>
                <a:t>（</a:t>
              </a:r>
              <a:r>
                <a:rPr lang="zh-CN" altLang="en-US" sz="1600" b="1" dirty="0">
                  <a:solidFill>
                    <a:schemeClr val="accent5">
                      <a:lumMod val="75000"/>
                    </a:schemeClr>
                  </a:solidFill>
                  <a:latin typeface="宋体" panose="02010600030101010101" pitchFamily="2" charset="-122"/>
                  <a:sym typeface="+mn-ea"/>
                </a:rPr>
                <a:t>二）活动目标的</a:t>
              </a:r>
              <a:r>
                <a:rPr lang="zh-CN" altLang="en-US" sz="1600" b="1" dirty="0" smtClean="0">
                  <a:solidFill>
                    <a:schemeClr val="accent5">
                      <a:lumMod val="75000"/>
                    </a:schemeClr>
                  </a:solidFill>
                  <a:latin typeface="宋体" panose="02010600030101010101" pitchFamily="2" charset="-122"/>
                  <a:sym typeface="+mn-ea"/>
                </a:rPr>
                <a:t>确定</a:t>
              </a:r>
              <a:endParaRPr lang="en-US" altLang="zh-CN" sz="1600" b="1" dirty="0" smtClean="0">
                <a:solidFill>
                  <a:srgbClr val="000000"/>
                </a:solidFill>
                <a:latin typeface="宋体" panose="02010600030101010101" pitchFamily="2" charset="-122"/>
              </a:endParaRPr>
            </a:p>
            <a:p>
              <a:pPr lvl="1" indent="0" fontAlgn="auto">
                <a:lnSpc>
                  <a:spcPct val="200000"/>
                </a:lnSpc>
              </a:pPr>
              <a:r>
                <a:rPr lang="en-US" altLang="zh-CN" sz="1600" dirty="0" smtClean="0">
                  <a:sym typeface="+mn-ea"/>
                </a:rPr>
                <a:t>1.</a:t>
              </a:r>
              <a:r>
                <a:rPr lang="zh-CN" altLang="zh-CN" sz="1600" dirty="0" smtClean="0">
                  <a:sym typeface="+mn-ea"/>
                </a:rPr>
                <a:t>学习</a:t>
              </a:r>
              <a:r>
                <a:rPr lang="zh-CN" altLang="zh-CN" sz="1600" dirty="0">
                  <a:sym typeface="+mn-ea"/>
                </a:rPr>
                <a:t>使用简单工具的使用</a:t>
              </a:r>
              <a:r>
                <a:rPr lang="zh-CN" altLang="zh-CN" sz="1600" dirty="0" smtClean="0">
                  <a:sym typeface="+mn-ea"/>
                </a:rPr>
                <a:t>方法</a:t>
              </a:r>
              <a:endParaRPr lang="en-US" altLang="zh-CN" sz="1600" dirty="0" smtClean="0"/>
            </a:p>
            <a:p>
              <a:pPr lvl="1" indent="0" fontAlgn="auto">
                <a:lnSpc>
                  <a:spcPct val="200000"/>
                </a:lnSpc>
              </a:pPr>
              <a:r>
                <a:rPr lang="en-US" altLang="zh-CN" sz="1600" kern="100" dirty="0" smtClean="0">
                  <a:sym typeface="+mn-ea"/>
                </a:rPr>
                <a:t>2.</a:t>
              </a:r>
              <a:r>
                <a:rPr lang="zh-CN" altLang="zh-CN" sz="1600" kern="100" dirty="0" smtClean="0">
                  <a:sym typeface="+mn-ea"/>
                </a:rPr>
                <a:t>按</a:t>
              </a:r>
              <a:r>
                <a:rPr lang="zh-CN" altLang="zh-CN" sz="1600" kern="100" dirty="0">
                  <a:sym typeface="+mn-ea"/>
                </a:rPr>
                <a:t>程序进行操作或</a:t>
              </a:r>
              <a:r>
                <a:rPr lang="zh-CN" altLang="zh-CN" sz="1600" kern="100" dirty="0" smtClean="0">
                  <a:sym typeface="+mn-ea"/>
                </a:rPr>
                <a:t>制作</a:t>
              </a:r>
              <a:endParaRPr lang="en-US" altLang="zh-CN" sz="1600" kern="100" dirty="0" smtClean="0"/>
            </a:p>
            <a:p>
              <a:pPr lvl="1" indent="0" fontAlgn="auto">
                <a:lnSpc>
                  <a:spcPct val="200000"/>
                </a:lnSpc>
              </a:pPr>
              <a:r>
                <a:rPr lang="en-US" altLang="zh-CN" sz="1600" dirty="0" smtClean="0">
                  <a:sym typeface="+mn-ea"/>
                </a:rPr>
                <a:t>3.</a:t>
              </a:r>
              <a:r>
                <a:rPr lang="zh-CN" altLang="zh-CN" sz="1600" dirty="0" smtClean="0">
                  <a:sym typeface="+mn-ea"/>
                </a:rPr>
                <a:t>设计</a:t>
              </a:r>
              <a:r>
                <a:rPr lang="zh-CN" altLang="zh-CN" sz="1600" dirty="0">
                  <a:sym typeface="+mn-ea"/>
                </a:rPr>
                <a:t>并制作简单的物品</a:t>
              </a:r>
              <a:endParaRPr lang="zh-CN" altLang="en-US" sz="1600" dirty="0">
                <a:solidFill>
                  <a:schemeClr val="accent5">
                    <a:lumMod val="75000"/>
                  </a:schemeClr>
                </a:solidFill>
                <a:latin typeface="宋体" panose="02010600030101010101" pitchFamily="2" charset="-122"/>
                <a:sym typeface="+mn-ea"/>
              </a:endParaRPr>
            </a:p>
          </p:txBody>
        </p:sp>
      </p:grpSp>
    </p:spTree>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953023" y="198584"/>
            <a:ext cx="11231880" cy="737870"/>
            <a:chOff x="953023" y="484514"/>
            <a:chExt cx="11231880" cy="737870"/>
          </a:xfrm>
        </p:grpSpPr>
        <p:sp>
          <p:nvSpPr>
            <p:cNvPr id="11" name="矩形 10"/>
            <p:cNvSpPr/>
            <p:nvPr/>
          </p:nvSpPr>
          <p:spPr>
            <a:xfrm>
              <a:off x="4596653" y="976639"/>
              <a:ext cx="7588250" cy="76200"/>
            </a:xfrm>
            <a:prstGeom prst="rect">
              <a:avLst/>
            </a:pr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8"/>
            <p:cNvSpPr txBox="1">
              <a:spLocks noChangeArrowheads="1"/>
            </p:cNvSpPr>
            <p:nvPr/>
          </p:nvSpPr>
          <p:spPr bwMode="auto">
            <a:xfrm>
              <a:off x="953023" y="484514"/>
              <a:ext cx="363855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smtClean="0">
                  <a:solidFill>
                    <a:srgbClr val="68B9A8"/>
                  </a:solidFill>
                  <a:latin typeface="华文新魏" panose="02010800040101010101" pitchFamily="2" charset="-122"/>
                  <a:ea typeface="华文新魏" panose="02010800040101010101" pitchFamily="2" charset="-122"/>
                  <a:sym typeface="Arial" panose="020B0604020202020204" pitchFamily="34" charset="0"/>
                </a:rPr>
                <a:t>任务五</a:t>
              </a:r>
              <a:endParaRPr lang="en-US" altLang="zh-CN" sz="3200" dirty="0">
                <a:solidFill>
                  <a:srgbClr val="68B9A8"/>
                </a:solidFill>
                <a:latin typeface="华文新魏" panose="02010800040101010101" pitchFamily="2" charset="-122"/>
                <a:ea typeface="华文新魏" panose="02010800040101010101" pitchFamily="2" charset="-122"/>
                <a:sym typeface="Arial" panose="020B0604020202020204" pitchFamily="34" charset="0"/>
              </a:endParaRPr>
            </a:p>
          </p:txBody>
        </p:sp>
        <p:sp>
          <p:nvSpPr>
            <p:cNvPr id="13" name="TextBox 8"/>
            <p:cNvSpPr txBox="1">
              <a:spLocks noChangeArrowheads="1"/>
            </p:cNvSpPr>
            <p:nvPr/>
          </p:nvSpPr>
          <p:spPr bwMode="auto">
            <a:xfrm>
              <a:off x="953023" y="976639"/>
              <a:ext cx="3639185" cy="24574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0" tIns="0" rIns="0" bIns="0" anchor="ctr">
              <a:spAutoFit/>
            </a:bodyPr>
            <a:lstStyle/>
            <a:p>
              <a:pPr algn="ctr" eaLnBrk="1" hangingPunct="1"/>
              <a:r>
                <a:rPr lang="zh-CN" altLang="en-US" sz="1600" dirty="0">
                  <a:solidFill>
                    <a:schemeClr val="bg1">
                      <a:lumMod val="65000"/>
                    </a:schemeClr>
                  </a:solidFill>
                  <a:latin typeface="华文新魏" panose="02010800040101010101" pitchFamily="2" charset="-122"/>
                  <a:ea typeface="华文新魏" panose="02010800040101010101" pitchFamily="2" charset="-122"/>
                  <a:sym typeface="Arial" panose="020B0604020202020204" pitchFamily="34" charset="0"/>
                </a:rPr>
                <a:t>技术制作型科学教育活动的设计与指导</a:t>
              </a:r>
            </a:p>
          </p:txBody>
        </p:sp>
      </p:grpSp>
      <p:grpSp>
        <p:nvGrpSpPr>
          <p:cNvPr id="14" name="组合 13"/>
          <p:cNvGrpSpPr/>
          <p:nvPr/>
        </p:nvGrpSpPr>
        <p:grpSpPr>
          <a:xfrm>
            <a:off x="1223010" y="2122625"/>
            <a:ext cx="9369425" cy="1778180"/>
            <a:chOff x="1865754" y="4726065"/>
            <a:chExt cx="5008948" cy="1541025"/>
          </a:xfrm>
        </p:grpSpPr>
        <p:sp>
          <p:nvSpPr>
            <p:cNvPr id="15" name="PA_KSO_Shape"/>
            <p:cNvSpPr/>
            <p:nvPr>
              <p:custDataLst>
                <p:tags r:id="rId1"/>
              </p:custDataLst>
            </p:nvPr>
          </p:nvSpPr>
          <p:spPr>
            <a:xfrm>
              <a:off x="1865754" y="4726065"/>
              <a:ext cx="285272"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16" name="出品 26"/>
            <p:cNvSpPr txBox="1"/>
            <p:nvPr>
              <p:custDataLst>
                <p:tags r:id="rId2"/>
              </p:custDataLst>
            </p:nvPr>
          </p:nvSpPr>
          <p:spPr>
            <a:xfrm>
              <a:off x="2172026" y="4790606"/>
              <a:ext cx="2270406" cy="345595"/>
            </a:xfrm>
            <a:prstGeom prst="rect">
              <a:avLst/>
            </a:prstGeom>
            <a:noFill/>
          </p:spPr>
          <p:txBody>
            <a:bodyPr wrap="none" rtlCol="0">
              <a:spAutoFit/>
            </a:bodyPr>
            <a:lstStyle/>
            <a:p>
              <a:r>
                <a:rPr lang="zh-CN" altLang="en-US" sz="2000" b="1" dirty="0">
                  <a:solidFill>
                    <a:schemeClr val="bg1">
                      <a:lumMod val="50000"/>
                    </a:schemeClr>
                  </a:solidFill>
                  <a:latin typeface="微软雅黑" panose="020B0503020204020204" pitchFamily="34" charset="-122"/>
                  <a:ea typeface="微软雅黑" panose="020B0503020204020204" pitchFamily="34" charset="-122"/>
                </a:rPr>
                <a:t>二、活动的一般过程及典型案例评析</a:t>
              </a:r>
            </a:p>
          </p:txBody>
        </p:sp>
        <p:sp>
          <p:nvSpPr>
            <p:cNvPr id="17" name="品 15"/>
            <p:cNvSpPr txBox="1"/>
            <p:nvPr>
              <p:custDataLst>
                <p:tags r:id="rId3"/>
              </p:custDataLst>
            </p:nvPr>
          </p:nvSpPr>
          <p:spPr>
            <a:xfrm>
              <a:off x="2171960" y="5334314"/>
              <a:ext cx="4702742" cy="932776"/>
            </a:xfrm>
            <a:prstGeom prst="rect">
              <a:avLst/>
            </a:prstGeom>
            <a:noFill/>
          </p:spPr>
          <p:txBody>
            <a:bodyPr wrap="square" rtlCol="0">
              <a:spAutoFit/>
            </a:bodyPr>
            <a:lstStyle/>
            <a:p>
              <a:pPr>
                <a:lnSpc>
                  <a:spcPct val="200000"/>
                </a:lnSpc>
              </a:pPr>
              <a:r>
                <a:rPr lang="zh-CN" altLang="en-US" sz="1600" b="1" dirty="0">
                  <a:solidFill>
                    <a:schemeClr val="accent5">
                      <a:lumMod val="75000"/>
                    </a:schemeClr>
                  </a:solidFill>
                  <a:latin typeface="宋体" panose="02010600030101010101" pitchFamily="2" charset="-122"/>
                  <a:sym typeface="+mn-ea"/>
                </a:rPr>
                <a:t>（一）使用科技产品或工具的活动</a:t>
              </a:r>
              <a:endParaRPr lang="zh-CN" altLang="en-US" sz="1600" b="1" dirty="0">
                <a:solidFill>
                  <a:schemeClr val="accent5">
                    <a:lumMod val="75000"/>
                  </a:schemeClr>
                </a:solidFill>
                <a:latin typeface="宋体" panose="02010600030101010101" pitchFamily="2" charset="-122"/>
              </a:endParaRPr>
            </a:p>
            <a:p>
              <a:pPr>
                <a:lnSpc>
                  <a:spcPct val="200000"/>
                </a:lnSpc>
              </a:pPr>
              <a:r>
                <a:rPr lang="zh-CN" altLang="en-US" sz="1600" b="1" dirty="0">
                  <a:solidFill>
                    <a:schemeClr val="accent5">
                      <a:lumMod val="75000"/>
                    </a:schemeClr>
                  </a:solidFill>
                  <a:latin typeface="宋体" panose="02010600030101010101" pitchFamily="2" charset="-122"/>
                  <a:sym typeface="+mn-ea"/>
                </a:rPr>
                <a:t>（二）科技小制作活动</a:t>
              </a:r>
            </a:p>
          </p:txBody>
        </p:sp>
      </p:grpSp>
    </p:spTree>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953023" y="198584"/>
            <a:ext cx="11231880" cy="737870"/>
            <a:chOff x="953023" y="484514"/>
            <a:chExt cx="11231880" cy="737870"/>
          </a:xfrm>
        </p:grpSpPr>
        <p:sp>
          <p:nvSpPr>
            <p:cNvPr id="11" name="矩形 10"/>
            <p:cNvSpPr/>
            <p:nvPr/>
          </p:nvSpPr>
          <p:spPr>
            <a:xfrm>
              <a:off x="4596653" y="976639"/>
              <a:ext cx="7588250" cy="76200"/>
            </a:xfrm>
            <a:prstGeom prst="rect">
              <a:avLst/>
            </a:pr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8"/>
            <p:cNvSpPr txBox="1">
              <a:spLocks noChangeArrowheads="1"/>
            </p:cNvSpPr>
            <p:nvPr/>
          </p:nvSpPr>
          <p:spPr bwMode="auto">
            <a:xfrm>
              <a:off x="953023" y="484514"/>
              <a:ext cx="363855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smtClean="0">
                  <a:solidFill>
                    <a:srgbClr val="68B9A8"/>
                  </a:solidFill>
                  <a:latin typeface="华文新魏" panose="02010800040101010101" pitchFamily="2" charset="-122"/>
                  <a:ea typeface="华文新魏" panose="02010800040101010101" pitchFamily="2" charset="-122"/>
                  <a:sym typeface="Arial" panose="020B0604020202020204" pitchFamily="34" charset="0"/>
                </a:rPr>
                <a:t>任务五</a:t>
              </a:r>
              <a:endParaRPr lang="en-US" altLang="zh-CN" sz="3200" dirty="0">
                <a:solidFill>
                  <a:srgbClr val="68B9A8"/>
                </a:solidFill>
                <a:latin typeface="华文新魏" panose="02010800040101010101" pitchFamily="2" charset="-122"/>
                <a:ea typeface="华文新魏" panose="02010800040101010101" pitchFamily="2" charset="-122"/>
                <a:sym typeface="Arial" panose="020B0604020202020204" pitchFamily="34" charset="0"/>
              </a:endParaRPr>
            </a:p>
          </p:txBody>
        </p:sp>
        <p:sp>
          <p:nvSpPr>
            <p:cNvPr id="13" name="TextBox 8"/>
            <p:cNvSpPr txBox="1">
              <a:spLocks noChangeArrowheads="1"/>
            </p:cNvSpPr>
            <p:nvPr/>
          </p:nvSpPr>
          <p:spPr bwMode="auto">
            <a:xfrm>
              <a:off x="953023" y="976639"/>
              <a:ext cx="3639185" cy="24574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0" tIns="0" rIns="0" bIns="0" anchor="ctr">
              <a:spAutoFit/>
            </a:bodyPr>
            <a:lstStyle/>
            <a:p>
              <a:pPr algn="ctr" eaLnBrk="1" hangingPunct="1"/>
              <a:r>
                <a:rPr lang="zh-CN" altLang="en-US" sz="1600" dirty="0">
                  <a:solidFill>
                    <a:schemeClr val="bg1">
                      <a:lumMod val="65000"/>
                    </a:schemeClr>
                  </a:solidFill>
                  <a:latin typeface="华文新魏" panose="02010800040101010101" pitchFamily="2" charset="-122"/>
                  <a:ea typeface="华文新魏" panose="02010800040101010101" pitchFamily="2" charset="-122"/>
                  <a:sym typeface="Arial" panose="020B0604020202020204" pitchFamily="34" charset="0"/>
                </a:rPr>
                <a:t>技术制作型科学教育活动的设计与指导</a:t>
              </a:r>
            </a:p>
          </p:txBody>
        </p:sp>
      </p:grpSp>
      <p:grpSp>
        <p:nvGrpSpPr>
          <p:cNvPr id="14" name="组合 13"/>
          <p:cNvGrpSpPr/>
          <p:nvPr/>
        </p:nvGrpSpPr>
        <p:grpSpPr>
          <a:xfrm>
            <a:off x="1223010" y="2122625"/>
            <a:ext cx="9369425" cy="1778180"/>
            <a:chOff x="1865754" y="4726065"/>
            <a:chExt cx="5008948" cy="1541025"/>
          </a:xfrm>
        </p:grpSpPr>
        <p:sp>
          <p:nvSpPr>
            <p:cNvPr id="15" name="PA_KSO_Shape"/>
            <p:cNvSpPr/>
            <p:nvPr>
              <p:custDataLst>
                <p:tags r:id="rId1"/>
              </p:custDataLst>
            </p:nvPr>
          </p:nvSpPr>
          <p:spPr>
            <a:xfrm>
              <a:off x="1865754" y="4726065"/>
              <a:ext cx="285272"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16" name="出品 26"/>
            <p:cNvSpPr txBox="1"/>
            <p:nvPr>
              <p:custDataLst>
                <p:tags r:id="rId2"/>
              </p:custDataLst>
            </p:nvPr>
          </p:nvSpPr>
          <p:spPr>
            <a:xfrm>
              <a:off x="2172026" y="4790606"/>
              <a:ext cx="1998827" cy="345595"/>
            </a:xfrm>
            <a:prstGeom prst="rect">
              <a:avLst/>
            </a:prstGeom>
            <a:noFill/>
          </p:spPr>
          <p:txBody>
            <a:bodyPr wrap="none" rtlCol="0">
              <a:spAutoFit/>
            </a:bodyPr>
            <a:lstStyle/>
            <a:p>
              <a:r>
                <a:rPr lang="zh-CN" altLang="en-US" sz="2000" b="1" dirty="0">
                  <a:solidFill>
                    <a:schemeClr val="bg1">
                      <a:lumMod val="50000"/>
                    </a:schemeClr>
                  </a:solidFill>
                  <a:latin typeface="微软雅黑" panose="020B0503020204020204" pitchFamily="34" charset="-122"/>
                  <a:ea typeface="微软雅黑" panose="020B0503020204020204" pitchFamily="34" charset="-122"/>
                </a:rPr>
                <a:t>三、技术制作型活动的指导要点</a:t>
              </a:r>
            </a:p>
          </p:txBody>
        </p:sp>
        <p:sp>
          <p:nvSpPr>
            <p:cNvPr id="17" name="品 15"/>
            <p:cNvSpPr txBox="1"/>
            <p:nvPr>
              <p:custDataLst>
                <p:tags r:id="rId3"/>
              </p:custDataLst>
            </p:nvPr>
          </p:nvSpPr>
          <p:spPr>
            <a:xfrm>
              <a:off x="2171960" y="5334314"/>
              <a:ext cx="4702742" cy="932776"/>
            </a:xfrm>
            <a:prstGeom prst="rect">
              <a:avLst/>
            </a:prstGeom>
            <a:noFill/>
          </p:spPr>
          <p:txBody>
            <a:bodyPr wrap="square" rtlCol="0">
              <a:spAutoFit/>
            </a:bodyPr>
            <a:lstStyle/>
            <a:p>
              <a:pPr>
                <a:lnSpc>
                  <a:spcPct val="200000"/>
                </a:lnSpc>
              </a:pPr>
              <a:r>
                <a:rPr lang="en-US" sz="1600" dirty="0">
                  <a:solidFill>
                    <a:schemeClr val="accent5">
                      <a:lumMod val="75000"/>
                    </a:schemeClr>
                  </a:solidFill>
                  <a:latin typeface="宋体" panose="02010600030101010101" pitchFamily="2" charset="-122"/>
                  <a:sym typeface="+mn-ea"/>
                </a:rPr>
                <a:t>1.</a:t>
              </a:r>
              <a:r>
                <a:rPr lang="zh-CN" altLang="en-US" sz="1600" dirty="0">
                  <a:solidFill>
                    <a:schemeClr val="accent5">
                      <a:lumMod val="75000"/>
                    </a:schemeClr>
                  </a:solidFill>
                  <a:latin typeface="宋体" panose="02010600030101010101" pitchFamily="2" charset="-122"/>
                  <a:sym typeface="+mn-ea"/>
                </a:rPr>
                <a:t>应给幼儿提供结构化程度较低、具有选择性的材料。</a:t>
              </a:r>
              <a:endParaRPr lang="zh-CN" altLang="en-US" sz="1600" dirty="0">
                <a:solidFill>
                  <a:schemeClr val="accent5">
                    <a:lumMod val="75000"/>
                  </a:schemeClr>
                </a:solidFill>
                <a:latin typeface="宋体" panose="02010600030101010101" pitchFamily="2" charset="-122"/>
              </a:endParaRPr>
            </a:p>
            <a:p>
              <a:pPr>
                <a:lnSpc>
                  <a:spcPct val="200000"/>
                </a:lnSpc>
              </a:pPr>
              <a:r>
                <a:rPr lang="en-US" sz="1600" dirty="0">
                  <a:solidFill>
                    <a:schemeClr val="accent5">
                      <a:lumMod val="75000"/>
                    </a:schemeClr>
                  </a:solidFill>
                  <a:latin typeface="宋体" panose="02010600030101010101" pitchFamily="2" charset="-122"/>
                  <a:sym typeface="+mn-ea"/>
                </a:rPr>
                <a:t>2.</a:t>
              </a:r>
              <a:r>
                <a:rPr lang="zh-CN" altLang="en-US" sz="1600" dirty="0">
                  <a:solidFill>
                    <a:schemeClr val="accent5">
                      <a:lumMod val="75000"/>
                    </a:schemeClr>
                  </a:solidFill>
                  <a:latin typeface="宋体" panose="02010600030101010101" pitchFamily="2" charset="-122"/>
                  <a:sym typeface="+mn-ea"/>
                </a:rPr>
                <a:t>留给幼儿自己探索制作的方法和技巧的时间和空间。</a:t>
              </a:r>
            </a:p>
          </p:txBody>
        </p:sp>
      </p:grpSp>
    </p:spTree>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240"/>
            <a:ext cx="12190413" cy="6857107"/>
          </a:xfrm>
          <a:prstGeom prst="rect">
            <a:avLst/>
          </a:prstGeom>
        </p:spPr>
      </p:pic>
      <p:sp>
        <p:nvSpPr>
          <p:cNvPr id="13" name="矩形 12"/>
          <p:cNvSpPr/>
          <p:nvPr/>
        </p:nvSpPr>
        <p:spPr>
          <a:xfrm>
            <a:off x="354012" y="342900"/>
            <a:ext cx="11482388" cy="6173786"/>
          </a:xfrm>
          <a:prstGeom prst="rect">
            <a:avLst/>
          </a:prstGeom>
          <a:noFill/>
          <a:ln>
            <a:solidFill>
              <a:srgbClr val="68B9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 name="组合 13"/>
          <p:cNvGrpSpPr/>
          <p:nvPr/>
        </p:nvGrpSpPr>
        <p:grpSpPr>
          <a:xfrm>
            <a:off x="2924909" y="2451183"/>
            <a:ext cx="6339643" cy="1185267"/>
            <a:chOff x="3238500" y="3056722"/>
            <a:chExt cx="5729514" cy="909992"/>
          </a:xfrm>
        </p:grpSpPr>
        <p:sp>
          <p:nvSpPr>
            <p:cNvPr id="15" name="文本框 283"/>
            <p:cNvSpPr txBox="1"/>
            <p:nvPr/>
          </p:nvSpPr>
          <p:spPr>
            <a:xfrm>
              <a:off x="4642375" y="3111502"/>
              <a:ext cx="2919939" cy="779062"/>
            </a:xfrm>
            <a:prstGeom prst="rect">
              <a:avLst/>
            </a:prstGeom>
            <a:noFill/>
          </p:spPr>
          <p:txBody>
            <a:bodyPr wrap="none" rtlCol="0">
              <a:spAutoFit/>
            </a:bodyPr>
            <a:lstStyle/>
            <a:p>
              <a:pPr algn="ctr"/>
              <a:r>
                <a:rPr lang="zh-CN" altLang="en-US" sz="6000" dirty="0">
                  <a:solidFill>
                    <a:srgbClr val="68B9A8"/>
                  </a:solidFill>
                  <a:latin typeface="华文新魏" panose="02010800040101010101" pitchFamily="2" charset="-122"/>
                  <a:ea typeface="华文新魏" panose="02010800040101010101" pitchFamily="2" charset="-122"/>
                </a:rPr>
                <a:t>谢谢观看</a:t>
              </a:r>
            </a:p>
          </p:txBody>
        </p:sp>
        <p:grpSp>
          <p:nvGrpSpPr>
            <p:cNvPr id="16" name="组合 15"/>
            <p:cNvGrpSpPr/>
            <p:nvPr/>
          </p:nvGrpSpPr>
          <p:grpSpPr>
            <a:xfrm>
              <a:off x="3238500" y="3056722"/>
              <a:ext cx="5729514" cy="909992"/>
              <a:chOff x="3200400" y="3056722"/>
              <a:chExt cx="5729514" cy="909992"/>
            </a:xfrm>
          </p:grpSpPr>
          <p:cxnSp>
            <p:nvCxnSpPr>
              <p:cNvPr id="17" name="直接连接符 16"/>
              <p:cNvCxnSpPr/>
              <p:nvPr/>
            </p:nvCxnSpPr>
            <p:spPr>
              <a:xfrm>
                <a:off x="3214914" y="3056722"/>
                <a:ext cx="5715000" cy="0"/>
              </a:xfrm>
              <a:prstGeom prst="line">
                <a:avLst/>
              </a:prstGeom>
              <a:ln>
                <a:solidFill>
                  <a:srgbClr val="68B9A8"/>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3200400" y="3966714"/>
                <a:ext cx="5715000" cy="0"/>
              </a:xfrm>
              <a:prstGeom prst="line">
                <a:avLst/>
              </a:prstGeom>
              <a:ln>
                <a:solidFill>
                  <a:srgbClr val="68B9A8"/>
                </a:solidFill>
              </a:ln>
            </p:spPr>
            <p:style>
              <a:lnRef idx="1">
                <a:schemeClr val="accent1"/>
              </a:lnRef>
              <a:fillRef idx="0">
                <a:schemeClr val="accent1"/>
              </a:fillRef>
              <a:effectRef idx="0">
                <a:schemeClr val="accent1"/>
              </a:effectRef>
              <a:fontRef idx="minor">
                <a:schemeClr val="tx1"/>
              </a:fontRef>
            </p:style>
          </p:cxnSp>
        </p:grpSp>
      </p:grpSp>
      <p:sp>
        <p:nvSpPr>
          <p:cNvPr id="12" name="Freeform 10"/>
          <p:cNvSpPr>
            <a:spLocks noEditPoints="1"/>
          </p:cNvSpPr>
          <p:nvPr/>
        </p:nvSpPr>
        <p:spPr bwMode="auto">
          <a:xfrm>
            <a:off x="4820047" y="4459072"/>
            <a:ext cx="310876" cy="312303"/>
          </a:xfrm>
          <a:custGeom>
            <a:avLst/>
            <a:gdLst>
              <a:gd name="T0" fmla="*/ 245 w 490"/>
              <a:gd name="T1" fmla="*/ 0 h 490"/>
              <a:gd name="T2" fmla="*/ 490 w 490"/>
              <a:gd name="T3" fmla="*/ 245 h 490"/>
              <a:gd name="T4" fmla="*/ 245 w 490"/>
              <a:gd name="T5" fmla="*/ 490 h 490"/>
              <a:gd name="T6" fmla="*/ 0 w 490"/>
              <a:gd name="T7" fmla="*/ 245 h 490"/>
              <a:gd name="T8" fmla="*/ 245 w 490"/>
              <a:gd name="T9" fmla="*/ 0 h 490"/>
              <a:gd name="T10" fmla="*/ 436 w 490"/>
              <a:gd name="T11" fmla="*/ 250 h 490"/>
              <a:gd name="T12" fmla="*/ 427 w 490"/>
              <a:gd name="T13" fmla="*/ 256 h 490"/>
              <a:gd name="T14" fmla="*/ 394 w 490"/>
              <a:gd name="T15" fmla="*/ 256 h 490"/>
              <a:gd name="T16" fmla="*/ 386 w 490"/>
              <a:gd name="T17" fmla="*/ 253 h 490"/>
              <a:gd name="T18" fmla="*/ 245 w 490"/>
              <a:gd name="T19" fmla="*/ 105 h 490"/>
              <a:gd name="T20" fmla="*/ 104 w 490"/>
              <a:gd name="T21" fmla="*/ 253 h 490"/>
              <a:gd name="T22" fmla="*/ 96 w 490"/>
              <a:gd name="T23" fmla="*/ 256 h 490"/>
              <a:gd name="T24" fmla="*/ 63 w 490"/>
              <a:gd name="T25" fmla="*/ 256 h 490"/>
              <a:gd name="T26" fmla="*/ 54 w 490"/>
              <a:gd name="T27" fmla="*/ 250 h 490"/>
              <a:gd name="T28" fmla="*/ 56 w 490"/>
              <a:gd name="T29" fmla="*/ 239 h 490"/>
              <a:gd name="T30" fmla="*/ 236 w 490"/>
              <a:gd name="T31" fmla="*/ 52 h 490"/>
              <a:gd name="T32" fmla="*/ 245 w 490"/>
              <a:gd name="T33" fmla="*/ 48 h 490"/>
              <a:gd name="T34" fmla="*/ 254 w 490"/>
              <a:gd name="T35" fmla="*/ 52 h 490"/>
              <a:gd name="T36" fmla="*/ 434 w 490"/>
              <a:gd name="T37" fmla="*/ 239 h 490"/>
              <a:gd name="T38" fmla="*/ 436 w 490"/>
              <a:gd name="T39" fmla="*/ 250 h 490"/>
              <a:gd name="T40" fmla="*/ 113 w 490"/>
              <a:gd name="T41" fmla="*/ 267 h 490"/>
              <a:gd name="T42" fmla="*/ 113 w 490"/>
              <a:gd name="T43" fmla="*/ 267 h 490"/>
              <a:gd name="T44" fmla="*/ 113 w 490"/>
              <a:gd name="T45" fmla="*/ 379 h 490"/>
              <a:gd name="T46" fmla="*/ 129 w 490"/>
              <a:gd name="T47" fmla="*/ 398 h 490"/>
              <a:gd name="T48" fmla="*/ 202 w 490"/>
              <a:gd name="T49" fmla="*/ 398 h 490"/>
              <a:gd name="T50" fmla="*/ 202 w 490"/>
              <a:gd name="T51" fmla="*/ 276 h 490"/>
              <a:gd name="T52" fmla="*/ 221 w 490"/>
              <a:gd name="T53" fmla="*/ 257 h 490"/>
              <a:gd name="T54" fmla="*/ 269 w 490"/>
              <a:gd name="T55" fmla="*/ 257 h 490"/>
              <a:gd name="T56" fmla="*/ 288 w 490"/>
              <a:gd name="T57" fmla="*/ 276 h 490"/>
              <a:gd name="T58" fmla="*/ 288 w 490"/>
              <a:gd name="T59" fmla="*/ 398 h 490"/>
              <a:gd name="T60" fmla="*/ 361 w 490"/>
              <a:gd name="T61" fmla="*/ 398 h 490"/>
              <a:gd name="T62" fmla="*/ 377 w 490"/>
              <a:gd name="T63" fmla="*/ 379 h 490"/>
              <a:gd name="T64" fmla="*/ 377 w 490"/>
              <a:gd name="T65" fmla="*/ 268 h 490"/>
              <a:gd name="T66" fmla="*/ 245 w 490"/>
              <a:gd name="T67" fmla="*/ 130 h 490"/>
              <a:gd name="T68" fmla="*/ 113 w 490"/>
              <a:gd name="T69" fmla="*/ 267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0" h="490">
                <a:moveTo>
                  <a:pt x="245" y="0"/>
                </a:moveTo>
                <a:cubicBezTo>
                  <a:pt x="380" y="0"/>
                  <a:pt x="490" y="110"/>
                  <a:pt x="490" y="245"/>
                </a:cubicBezTo>
                <a:cubicBezTo>
                  <a:pt x="490" y="381"/>
                  <a:pt x="380" y="490"/>
                  <a:pt x="245" y="490"/>
                </a:cubicBezTo>
                <a:cubicBezTo>
                  <a:pt x="110" y="490"/>
                  <a:pt x="0" y="381"/>
                  <a:pt x="0" y="245"/>
                </a:cubicBezTo>
                <a:cubicBezTo>
                  <a:pt x="0" y="110"/>
                  <a:pt x="110" y="0"/>
                  <a:pt x="245" y="0"/>
                </a:cubicBezTo>
                <a:close/>
                <a:moveTo>
                  <a:pt x="436" y="250"/>
                </a:moveTo>
                <a:cubicBezTo>
                  <a:pt x="435" y="254"/>
                  <a:pt x="431" y="256"/>
                  <a:pt x="427" y="256"/>
                </a:cubicBezTo>
                <a:lnTo>
                  <a:pt x="394" y="256"/>
                </a:lnTo>
                <a:cubicBezTo>
                  <a:pt x="391" y="256"/>
                  <a:pt x="388" y="255"/>
                  <a:pt x="386" y="253"/>
                </a:cubicBezTo>
                <a:lnTo>
                  <a:pt x="245" y="105"/>
                </a:lnTo>
                <a:lnTo>
                  <a:pt x="104" y="253"/>
                </a:lnTo>
                <a:cubicBezTo>
                  <a:pt x="102" y="255"/>
                  <a:pt x="99" y="256"/>
                  <a:pt x="96" y="256"/>
                </a:cubicBezTo>
                <a:lnTo>
                  <a:pt x="63" y="256"/>
                </a:lnTo>
                <a:cubicBezTo>
                  <a:pt x="59" y="256"/>
                  <a:pt x="55" y="254"/>
                  <a:pt x="54" y="250"/>
                </a:cubicBezTo>
                <a:cubicBezTo>
                  <a:pt x="52" y="246"/>
                  <a:pt x="53" y="242"/>
                  <a:pt x="56" y="239"/>
                </a:cubicBezTo>
                <a:lnTo>
                  <a:pt x="236" y="52"/>
                </a:lnTo>
                <a:cubicBezTo>
                  <a:pt x="238" y="49"/>
                  <a:pt x="242" y="48"/>
                  <a:pt x="245" y="48"/>
                </a:cubicBezTo>
                <a:cubicBezTo>
                  <a:pt x="248" y="48"/>
                  <a:pt x="252" y="49"/>
                  <a:pt x="254" y="52"/>
                </a:cubicBezTo>
                <a:lnTo>
                  <a:pt x="434" y="239"/>
                </a:lnTo>
                <a:cubicBezTo>
                  <a:pt x="437" y="242"/>
                  <a:pt x="438" y="246"/>
                  <a:pt x="436" y="250"/>
                </a:cubicBezTo>
                <a:close/>
                <a:moveTo>
                  <a:pt x="113" y="267"/>
                </a:moveTo>
                <a:lnTo>
                  <a:pt x="113" y="267"/>
                </a:lnTo>
                <a:lnTo>
                  <a:pt x="113" y="379"/>
                </a:lnTo>
                <a:cubicBezTo>
                  <a:pt x="113" y="389"/>
                  <a:pt x="120" y="398"/>
                  <a:pt x="129" y="398"/>
                </a:cubicBezTo>
                <a:lnTo>
                  <a:pt x="202" y="398"/>
                </a:lnTo>
                <a:lnTo>
                  <a:pt x="202" y="276"/>
                </a:lnTo>
                <a:cubicBezTo>
                  <a:pt x="202" y="266"/>
                  <a:pt x="211" y="257"/>
                  <a:pt x="221" y="257"/>
                </a:cubicBezTo>
                <a:lnTo>
                  <a:pt x="269" y="257"/>
                </a:lnTo>
                <a:cubicBezTo>
                  <a:pt x="279" y="257"/>
                  <a:pt x="288" y="266"/>
                  <a:pt x="288" y="276"/>
                </a:cubicBezTo>
                <a:lnTo>
                  <a:pt x="288" y="398"/>
                </a:lnTo>
                <a:lnTo>
                  <a:pt x="361" y="398"/>
                </a:lnTo>
                <a:cubicBezTo>
                  <a:pt x="370" y="398"/>
                  <a:pt x="377" y="389"/>
                  <a:pt x="377" y="379"/>
                </a:cubicBezTo>
                <a:lnTo>
                  <a:pt x="377" y="268"/>
                </a:lnTo>
                <a:lnTo>
                  <a:pt x="245" y="130"/>
                </a:lnTo>
                <a:lnTo>
                  <a:pt x="113" y="267"/>
                </a:lnTo>
                <a:close/>
              </a:path>
            </a:pathLst>
          </a:custGeom>
          <a:solidFill>
            <a:srgbClr val="68B9A8"/>
          </a:solidFill>
          <a:ln>
            <a:noFill/>
          </a:ln>
        </p:spPr>
        <p:txBody>
          <a:bodyPr vert="horz" wrap="square" lIns="68562" tIns="34281" rIns="68562" bIns="34281" numCol="1" anchor="t" anchorCtr="0" compatLnSpc="1"/>
          <a:lstStyle/>
          <a:p>
            <a:endParaRPr lang="zh-CN" altLang="en-US">
              <a:solidFill>
                <a:srgbClr val="5FA0A0"/>
              </a:solidFill>
            </a:endParaRPr>
          </a:p>
        </p:txBody>
      </p:sp>
      <p:sp>
        <p:nvSpPr>
          <p:cNvPr id="2" name="Rectangle 4"/>
          <p:cNvSpPr txBox="1">
            <a:spLocks noChangeArrowheads="1"/>
          </p:cNvSpPr>
          <p:nvPr/>
        </p:nvSpPr>
        <p:spPr bwMode="auto">
          <a:xfrm>
            <a:off x="5193030" y="4483735"/>
            <a:ext cx="1803400" cy="2565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ctr"/>
            <a:r>
              <a:rPr lang="zh-CN" sz="2100" b="0" dirty="0">
                <a:solidFill>
                  <a:schemeClr val="bg1">
                    <a:lumMod val="50000"/>
                  </a:schemeClr>
                </a:solidFill>
                <a:latin typeface="微软雅黑" panose="020B0503020204020204" pitchFamily="34" charset="-122"/>
                <a:ea typeface="微软雅黑" panose="020B0503020204020204" pitchFamily="34" charset="-122"/>
              </a:rPr>
              <a:t>北京出版社</a:t>
            </a:r>
          </a:p>
        </p:txBody>
      </p:sp>
    </p:spTree>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750"/>
                                        <p:tgtEl>
                                          <p:spTgt spid="7"/>
                                        </p:tgtEl>
                                      </p:cBhvr>
                                    </p:animEffect>
                                  </p:childTnLst>
                                </p:cTn>
                              </p:par>
                            </p:childTnLst>
                          </p:cTn>
                        </p:par>
                        <p:par>
                          <p:cTn id="8" fill="hold">
                            <p:stCondLst>
                              <p:cond delay="1000"/>
                            </p:stCondLst>
                            <p:childTnLst>
                              <p:par>
                                <p:cTn id="9" presetID="53" presetClass="entr" presetSubtype="16"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p:cTn id="11" dur="1000" fill="hold"/>
                                        <p:tgtEl>
                                          <p:spTgt spid="13"/>
                                        </p:tgtEl>
                                        <p:attrNameLst>
                                          <p:attrName>ppt_w</p:attrName>
                                        </p:attrNameLst>
                                      </p:cBhvr>
                                      <p:tavLst>
                                        <p:tav tm="0">
                                          <p:val>
                                            <p:fltVal val="0"/>
                                          </p:val>
                                        </p:tav>
                                        <p:tav tm="100000">
                                          <p:val>
                                            <p:strVal val="#ppt_w"/>
                                          </p:val>
                                        </p:tav>
                                      </p:tavLst>
                                    </p:anim>
                                    <p:anim calcmode="lin" valueType="num">
                                      <p:cBhvr>
                                        <p:cTn id="12" dur="1000" fill="hold"/>
                                        <p:tgtEl>
                                          <p:spTgt spid="13"/>
                                        </p:tgtEl>
                                        <p:attrNameLst>
                                          <p:attrName>ppt_h</p:attrName>
                                        </p:attrNameLst>
                                      </p:cBhvr>
                                      <p:tavLst>
                                        <p:tav tm="0">
                                          <p:val>
                                            <p:fltVal val="0"/>
                                          </p:val>
                                        </p:tav>
                                        <p:tav tm="100000">
                                          <p:val>
                                            <p:strVal val="#ppt_h"/>
                                          </p:val>
                                        </p:tav>
                                      </p:tavLst>
                                    </p:anim>
                                    <p:animEffect transition="in" filter="fade">
                                      <p:cBhvr>
                                        <p:cTn id="13" dur="1000"/>
                                        <p:tgtEl>
                                          <p:spTgt spid="13"/>
                                        </p:tgtEl>
                                      </p:cBhvr>
                                    </p:animEffect>
                                  </p:childTnLst>
                                </p:cTn>
                              </p:par>
                            </p:childTnLst>
                          </p:cTn>
                        </p:par>
                        <p:par>
                          <p:cTn id="14" fill="hold">
                            <p:stCondLst>
                              <p:cond delay="2000"/>
                            </p:stCondLst>
                            <p:childTnLst>
                              <p:par>
                                <p:cTn id="15" presetID="2" presetClass="entr" presetSubtype="1" fill="hold" nodeType="after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additive="base">
                                        <p:cTn id="17" dur="750" fill="hold"/>
                                        <p:tgtEl>
                                          <p:spTgt spid="14"/>
                                        </p:tgtEl>
                                        <p:attrNameLst>
                                          <p:attrName>ppt_x</p:attrName>
                                        </p:attrNameLst>
                                      </p:cBhvr>
                                      <p:tavLst>
                                        <p:tav tm="0">
                                          <p:val>
                                            <p:strVal val="#ppt_x"/>
                                          </p:val>
                                        </p:tav>
                                        <p:tav tm="100000">
                                          <p:val>
                                            <p:strVal val="#ppt_x"/>
                                          </p:val>
                                        </p:tav>
                                      </p:tavLst>
                                    </p:anim>
                                    <p:anim calcmode="lin" valueType="num">
                                      <p:cBhvr additive="base">
                                        <p:cTn id="18" dur="750" fill="hold"/>
                                        <p:tgtEl>
                                          <p:spTgt spid="14"/>
                                        </p:tgtEl>
                                        <p:attrNameLst>
                                          <p:attrName>ppt_y</p:attrName>
                                        </p:attrNameLst>
                                      </p:cBhvr>
                                      <p:tavLst>
                                        <p:tav tm="0">
                                          <p:val>
                                            <p:strVal val="0-#ppt_h/2"/>
                                          </p:val>
                                        </p:tav>
                                        <p:tav tm="100000">
                                          <p:val>
                                            <p:strVal val="#ppt_y"/>
                                          </p:val>
                                        </p:tav>
                                      </p:tavLst>
                                    </p:anim>
                                  </p:childTnLst>
                                </p:cTn>
                              </p:par>
                            </p:childTnLst>
                          </p:cTn>
                        </p:par>
                        <p:par>
                          <p:cTn id="19" fill="hold">
                            <p:stCondLst>
                              <p:cond delay="3000"/>
                            </p:stCondLst>
                            <p:childTnLst>
                              <p:par>
                                <p:cTn id="20" presetID="2" presetClass="entr" presetSubtype="6" fill="hold" grpId="0" nodeType="after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additive="base">
                                        <p:cTn id="22" dur="750" fill="hold"/>
                                        <p:tgtEl>
                                          <p:spTgt spid="12"/>
                                        </p:tgtEl>
                                        <p:attrNameLst>
                                          <p:attrName>ppt_x</p:attrName>
                                        </p:attrNameLst>
                                      </p:cBhvr>
                                      <p:tavLst>
                                        <p:tav tm="0">
                                          <p:val>
                                            <p:strVal val="1+#ppt_w/2"/>
                                          </p:val>
                                        </p:tav>
                                        <p:tav tm="100000">
                                          <p:val>
                                            <p:strVal val="#ppt_x"/>
                                          </p:val>
                                        </p:tav>
                                      </p:tavLst>
                                    </p:anim>
                                    <p:anim calcmode="lin" valueType="num">
                                      <p:cBhvr additive="base">
                                        <p:cTn id="23" dur="750" fill="hold"/>
                                        <p:tgtEl>
                                          <p:spTgt spid="12"/>
                                        </p:tgtEl>
                                        <p:attrNameLst>
                                          <p:attrName>ppt_y</p:attrName>
                                        </p:attrNameLst>
                                      </p:cBhvr>
                                      <p:tavLst>
                                        <p:tav tm="0">
                                          <p:val>
                                            <p:strVal val="1+#ppt_h/2"/>
                                          </p:val>
                                        </p:tav>
                                        <p:tav tm="100000">
                                          <p:val>
                                            <p:strVal val="#ppt_y"/>
                                          </p:val>
                                        </p:tav>
                                      </p:tavLst>
                                    </p:anim>
                                  </p:childTnLst>
                                </p:cTn>
                              </p:par>
                            </p:childTnLst>
                          </p:cTn>
                        </p:par>
                        <p:par>
                          <p:cTn id="24" fill="hold">
                            <p:stCondLst>
                              <p:cond delay="4000"/>
                            </p:stCondLst>
                            <p:childTnLst>
                              <p:par>
                                <p:cTn id="25" presetID="22" presetClass="entr" presetSubtype="8" fill="hold" grpId="0" nodeType="after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wipe(left)">
                                      <p:cBhvr>
                                        <p:cTn id="27" dur="7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2" grpId="0" bldLvl="0" animBg="1"/>
      <p:bldP spid="2" grpId="0" bldLvl="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953023" y="265259"/>
            <a:ext cx="11231880" cy="917575"/>
            <a:chOff x="953023" y="551189"/>
            <a:chExt cx="11231880" cy="917575"/>
          </a:xfrm>
        </p:grpSpPr>
        <p:sp>
          <p:nvSpPr>
            <p:cNvPr id="11" name="矩形 10"/>
            <p:cNvSpPr/>
            <p:nvPr/>
          </p:nvSpPr>
          <p:spPr>
            <a:xfrm>
              <a:off x="3343163" y="976639"/>
              <a:ext cx="8841740" cy="76200"/>
            </a:xfrm>
            <a:prstGeom prst="rect">
              <a:avLst/>
            </a:pr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8"/>
            <p:cNvSpPr txBox="1">
              <a:spLocks noChangeArrowheads="1"/>
            </p:cNvSpPr>
            <p:nvPr/>
          </p:nvSpPr>
          <p:spPr bwMode="auto">
            <a:xfrm>
              <a:off x="953023" y="551189"/>
              <a:ext cx="239014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smtClean="0">
                  <a:solidFill>
                    <a:srgbClr val="68B9A8"/>
                  </a:solidFill>
                  <a:latin typeface="华文新魏" panose="02010800040101010101" pitchFamily="2" charset="-122"/>
                  <a:ea typeface="华文新魏" panose="02010800040101010101" pitchFamily="2" charset="-122"/>
                  <a:sym typeface="Arial" panose="020B0604020202020204" pitchFamily="34" charset="0"/>
                </a:rPr>
                <a:t>项目三</a:t>
              </a:r>
              <a:endParaRPr lang="zh-CN" altLang="en-US" sz="3200" dirty="0">
                <a:solidFill>
                  <a:srgbClr val="68B9A8"/>
                </a:solidFill>
                <a:latin typeface="华文新魏" panose="02010800040101010101" pitchFamily="2" charset="-122"/>
                <a:ea typeface="华文新魏" panose="02010800040101010101" pitchFamily="2" charset="-122"/>
                <a:sym typeface="Arial" panose="020B0604020202020204" pitchFamily="34" charset="0"/>
              </a:endParaRPr>
            </a:p>
          </p:txBody>
        </p:sp>
        <p:sp>
          <p:nvSpPr>
            <p:cNvPr id="13" name="TextBox 8"/>
            <p:cNvSpPr txBox="1">
              <a:spLocks noChangeArrowheads="1"/>
            </p:cNvSpPr>
            <p:nvPr/>
          </p:nvSpPr>
          <p:spPr bwMode="auto">
            <a:xfrm>
              <a:off x="953023" y="976639"/>
              <a:ext cx="2390140" cy="49212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0" tIns="0" rIns="0" bIns="0" anchor="ctr">
              <a:spAutoFit/>
            </a:bodyPr>
            <a:lstStyle/>
            <a:p>
              <a:pPr algn="ctr" eaLnBrk="1" hangingPunct="1"/>
              <a:r>
                <a:rPr lang="zh-CN" altLang="en-US" sz="1600" dirty="0">
                  <a:solidFill>
                    <a:schemeClr val="bg1">
                      <a:lumMod val="65000"/>
                    </a:schemeClr>
                  </a:solidFill>
                  <a:latin typeface="华文新魏" panose="02010800040101010101" pitchFamily="2" charset="-122"/>
                  <a:ea typeface="华文新魏" panose="02010800040101010101" pitchFamily="2" charset="-122"/>
                  <a:sym typeface="Arial" panose="020B0604020202020204" pitchFamily="34" charset="0"/>
                </a:rPr>
                <a:t>幼儿园各类集体科学教育活动的设计与指导</a:t>
              </a:r>
            </a:p>
          </p:txBody>
        </p:sp>
      </p:grpSp>
      <p:sp>
        <p:nvSpPr>
          <p:cNvPr id="18" name="文本框 29"/>
          <p:cNvSpPr txBox="1"/>
          <p:nvPr/>
        </p:nvSpPr>
        <p:spPr>
          <a:xfrm>
            <a:off x="1196244" y="1571127"/>
            <a:ext cx="4109061" cy="521970"/>
          </a:xfrm>
          <a:prstGeom prst="rect">
            <a:avLst/>
          </a:prstGeom>
          <a:noFill/>
        </p:spPr>
        <p:txBody>
          <a:bodyPr wrap="square" rtlCol="0">
            <a:spAutoFit/>
          </a:bodyPr>
          <a:lstStyle/>
          <a:p>
            <a:r>
              <a:rPr lang="zh-CN" altLang="en-US" sz="2800" b="1" dirty="0">
                <a:solidFill>
                  <a:srgbClr val="68B9A8"/>
                </a:solidFill>
                <a:latin typeface="微软雅黑" panose="020B0503020204020204" pitchFamily="34" charset="-122"/>
                <a:ea typeface="微软雅黑" panose="020B0503020204020204" pitchFamily="34" charset="-122"/>
              </a:rPr>
              <a:t>学习目标</a:t>
            </a:r>
          </a:p>
        </p:txBody>
      </p:sp>
      <p:sp>
        <p:nvSpPr>
          <p:cNvPr id="19" name="文本框 30"/>
          <p:cNvSpPr txBox="1"/>
          <p:nvPr/>
        </p:nvSpPr>
        <p:spPr>
          <a:xfrm>
            <a:off x="1196244" y="2274933"/>
            <a:ext cx="9791700" cy="4097275"/>
          </a:xfrm>
          <a:prstGeom prst="rect">
            <a:avLst/>
          </a:prstGeom>
          <a:noFill/>
          <a:effectLst/>
        </p:spPr>
        <p:txBody>
          <a:bodyPr wrap="square" rtlCol="0">
            <a:spAutoFit/>
          </a:bodyPr>
          <a:lstStyle/>
          <a:p>
            <a:pPr fontAlgn="base">
              <a:lnSpc>
                <a:spcPct val="150000"/>
              </a:lnSpc>
              <a:buClrTx/>
            </a:pPr>
            <a:r>
              <a:rPr lang="zh-CN" altLang="en-US" sz="1600" b="1" noProof="1">
                <a:solidFill>
                  <a:srgbClr val="11A49E"/>
                </a:solidFill>
              </a:rPr>
              <a:t>知识目标：</a:t>
            </a:r>
          </a:p>
          <a:p>
            <a:pPr marL="285750" indent="-285750" fontAlgn="base">
              <a:lnSpc>
                <a:spcPct val="150000"/>
              </a:lnSpc>
              <a:buClrTx/>
              <a:buFont typeface="Wingdings" panose="05000000000000000000" charset="0"/>
              <a:buChar char="Ø"/>
            </a:pPr>
            <a:r>
              <a:rPr lang="zh-CN" altLang="en-US" sz="1600" noProof="1"/>
              <a:t>理解集体科学教育活动设计和组织的原理</a:t>
            </a:r>
          </a:p>
          <a:p>
            <a:pPr marL="285750" indent="-285750" fontAlgn="base">
              <a:lnSpc>
                <a:spcPct val="150000"/>
              </a:lnSpc>
              <a:buClrTx/>
              <a:buFont typeface="Wingdings" panose="05000000000000000000" charset="0"/>
              <a:buChar char="Ø"/>
            </a:pPr>
            <a:r>
              <a:rPr lang="zh-CN" altLang="en-US" sz="1600" noProof="1"/>
              <a:t>知道集体科学教育活动的四种典型类型的内容与目标设计及一般过程</a:t>
            </a:r>
          </a:p>
          <a:p>
            <a:pPr fontAlgn="base">
              <a:lnSpc>
                <a:spcPct val="150000"/>
              </a:lnSpc>
            </a:pPr>
            <a:r>
              <a:rPr lang="zh-CN" altLang="en-US" sz="1600" b="1" noProof="1">
                <a:solidFill>
                  <a:srgbClr val="11A49E"/>
                </a:solidFill>
              </a:rPr>
              <a:t>技能目标：</a:t>
            </a:r>
          </a:p>
          <a:p>
            <a:pPr marL="285750" indent="-285750" fontAlgn="base">
              <a:lnSpc>
                <a:spcPct val="150000"/>
              </a:lnSpc>
              <a:buClrTx/>
              <a:buFont typeface="Wingdings" panose="05000000000000000000" charset="0"/>
              <a:buChar char="Ø"/>
            </a:pPr>
            <a:r>
              <a:rPr lang="zh-CN" altLang="en-US" sz="1600" noProof="1"/>
              <a:t>掌握观察认识型活动的设计与指导要点</a:t>
            </a:r>
          </a:p>
          <a:p>
            <a:pPr marL="285750" indent="-285750" fontAlgn="base">
              <a:lnSpc>
                <a:spcPct val="150000"/>
              </a:lnSpc>
              <a:buClrTx/>
              <a:buFont typeface="Wingdings" panose="05000000000000000000" charset="0"/>
              <a:buChar char="Ø"/>
            </a:pPr>
            <a:r>
              <a:rPr lang="zh-CN" altLang="en-US" sz="1600" noProof="1"/>
              <a:t>掌握操作实验型活动的设计与指导要点</a:t>
            </a:r>
          </a:p>
          <a:p>
            <a:pPr marL="285750" indent="-285750" fontAlgn="base">
              <a:lnSpc>
                <a:spcPct val="150000"/>
              </a:lnSpc>
              <a:buClrTx/>
              <a:buFont typeface="Wingdings" panose="05000000000000000000" charset="0"/>
              <a:buChar char="Ø"/>
            </a:pPr>
            <a:r>
              <a:rPr lang="zh-CN" altLang="en-US" sz="1600" noProof="1"/>
              <a:t>掌握科学讨论型活动的设计与指导要点</a:t>
            </a:r>
          </a:p>
          <a:p>
            <a:pPr marL="285750" indent="-285750" fontAlgn="base">
              <a:lnSpc>
                <a:spcPct val="150000"/>
              </a:lnSpc>
              <a:buClrTx/>
              <a:buFont typeface="Wingdings" panose="05000000000000000000" charset="0"/>
              <a:buChar char="Ø"/>
            </a:pPr>
            <a:r>
              <a:rPr lang="zh-CN" altLang="en-US" sz="1600" noProof="1"/>
              <a:t>掌握科技制作型活动的设计与指导要点</a:t>
            </a:r>
          </a:p>
          <a:p>
            <a:pPr fontAlgn="base">
              <a:lnSpc>
                <a:spcPct val="150000"/>
              </a:lnSpc>
            </a:pPr>
            <a:r>
              <a:rPr lang="zh-CN" altLang="en-US" sz="1600" b="1" noProof="1">
                <a:solidFill>
                  <a:srgbClr val="11A49E"/>
                </a:solidFill>
              </a:rPr>
              <a:t>素质目标：</a:t>
            </a:r>
          </a:p>
          <a:p>
            <a:pPr marL="285750" indent="-285750" fontAlgn="base">
              <a:lnSpc>
                <a:spcPct val="150000"/>
              </a:lnSpc>
              <a:buClrTx/>
              <a:buFont typeface="Wingdings" panose="05000000000000000000" charset="0"/>
              <a:buChar char="Ø"/>
            </a:pPr>
            <a:r>
              <a:rPr lang="zh-CN" altLang="en-US" sz="1600" noProof="1"/>
              <a:t>尊重幼儿在集体科学教育活动中的主体性，发挥幼儿发现和解决问题的主动性，并尊重幼儿在中个体差异性。</a:t>
            </a:r>
            <a:endParaRPr lang="zh-CN" altLang="en-US" sz="1600" dirty="0">
              <a:solidFill>
                <a:schemeClr val="tx1">
                  <a:lumMod val="75000"/>
                  <a:lumOff val="25000"/>
                </a:schemeClr>
              </a:solidFill>
              <a:latin typeface="宋体" panose="02010600030101010101" pitchFamily="2" charset="-122"/>
              <a:ea typeface="宋体" panose="02010600030101010101" pitchFamily="2" charset="-122"/>
              <a:cs typeface="Lato Regular"/>
              <a:sym typeface="+mn-ea"/>
            </a:endParaRPr>
          </a:p>
        </p:txBody>
      </p:sp>
    </p:spTree>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250"/>
                                        <p:tgtEl>
                                          <p:spTgt spid="18"/>
                                        </p:tgtEl>
                                      </p:cBhvr>
                                    </p:animEffect>
                                    <p:anim calcmode="lin" valueType="num">
                                      <p:cBhvr>
                                        <p:cTn id="12" dur="250" fill="hold"/>
                                        <p:tgtEl>
                                          <p:spTgt spid="18"/>
                                        </p:tgtEl>
                                        <p:attrNameLst>
                                          <p:attrName>ppt_x</p:attrName>
                                        </p:attrNameLst>
                                      </p:cBhvr>
                                      <p:tavLst>
                                        <p:tav tm="0">
                                          <p:val>
                                            <p:strVal val="#ppt_x"/>
                                          </p:val>
                                        </p:tav>
                                        <p:tav tm="100000">
                                          <p:val>
                                            <p:strVal val="#ppt_x"/>
                                          </p:val>
                                        </p:tav>
                                      </p:tavLst>
                                    </p:anim>
                                    <p:anim calcmode="lin" valueType="num">
                                      <p:cBhvr>
                                        <p:cTn id="13" dur="250" fill="hold"/>
                                        <p:tgtEl>
                                          <p:spTgt spid="18"/>
                                        </p:tgtEl>
                                        <p:attrNameLst>
                                          <p:attrName>ppt_y</p:attrName>
                                        </p:attrNameLst>
                                      </p:cBhvr>
                                      <p:tavLst>
                                        <p:tav tm="0">
                                          <p:val>
                                            <p:strVal val="#ppt_y+.1"/>
                                          </p:val>
                                        </p:tav>
                                        <p:tav tm="100000">
                                          <p:val>
                                            <p:strVal val="#ppt_y"/>
                                          </p:val>
                                        </p:tav>
                                      </p:tavLst>
                                    </p:anim>
                                  </p:childTnLst>
                                </p:cTn>
                              </p:par>
                            </p:childTnLst>
                          </p:cTn>
                        </p:par>
                        <p:par>
                          <p:cTn id="14" fill="hold">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fade">
                                      <p:cBhvr>
                                        <p:cTn id="17" dur="250"/>
                                        <p:tgtEl>
                                          <p:spTgt spid="19"/>
                                        </p:tgtEl>
                                      </p:cBhvr>
                                    </p:animEffect>
                                    <p:anim calcmode="lin" valueType="num">
                                      <p:cBhvr>
                                        <p:cTn id="18" dur="250" fill="hold"/>
                                        <p:tgtEl>
                                          <p:spTgt spid="19"/>
                                        </p:tgtEl>
                                        <p:attrNameLst>
                                          <p:attrName>ppt_x</p:attrName>
                                        </p:attrNameLst>
                                      </p:cBhvr>
                                      <p:tavLst>
                                        <p:tav tm="0">
                                          <p:val>
                                            <p:strVal val="#ppt_x"/>
                                          </p:val>
                                        </p:tav>
                                        <p:tav tm="100000">
                                          <p:val>
                                            <p:strVal val="#ppt_x"/>
                                          </p:val>
                                        </p:tav>
                                      </p:tavLst>
                                    </p:anim>
                                    <p:anim calcmode="lin" valueType="num">
                                      <p:cBhvr>
                                        <p:cTn id="19" dur="25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bldLvl="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953023" y="198584"/>
            <a:ext cx="11231956" cy="984250"/>
            <a:chOff x="953023" y="484514"/>
            <a:chExt cx="11231956" cy="984250"/>
          </a:xfrm>
        </p:grpSpPr>
        <p:sp>
          <p:nvSpPr>
            <p:cNvPr id="11" name="矩形 10"/>
            <p:cNvSpPr/>
            <p:nvPr/>
          </p:nvSpPr>
          <p:spPr>
            <a:xfrm>
              <a:off x="2572908" y="976639"/>
              <a:ext cx="9612071" cy="76200"/>
            </a:xfrm>
            <a:prstGeom prst="rect">
              <a:avLst/>
            </a:pr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8"/>
            <p:cNvSpPr txBox="1">
              <a:spLocks noChangeArrowheads="1"/>
            </p:cNvSpPr>
            <p:nvPr/>
          </p:nvSpPr>
          <p:spPr bwMode="auto">
            <a:xfrm>
              <a:off x="953023" y="484514"/>
              <a:ext cx="1646555"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smtClean="0">
                  <a:solidFill>
                    <a:srgbClr val="68B9A8"/>
                  </a:solidFill>
                  <a:latin typeface="华文新魏" panose="02010800040101010101" pitchFamily="2" charset="-122"/>
                  <a:ea typeface="华文新魏" panose="02010800040101010101" pitchFamily="2" charset="-122"/>
                  <a:sym typeface="Arial" panose="020B0604020202020204" pitchFamily="34" charset="0"/>
                </a:rPr>
                <a:t>任务一</a:t>
              </a:r>
              <a:endParaRPr lang="en-US" altLang="zh-CN" sz="3200" dirty="0">
                <a:solidFill>
                  <a:srgbClr val="68B9A8"/>
                </a:solidFill>
                <a:latin typeface="华文新魏" panose="02010800040101010101" pitchFamily="2" charset="-122"/>
                <a:ea typeface="华文新魏" panose="02010800040101010101" pitchFamily="2" charset="-122"/>
                <a:sym typeface="Arial" panose="020B0604020202020204" pitchFamily="34" charset="0"/>
              </a:endParaRPr>
            </a:p>
          </p:txBody>
        </p:sp>
        <p:sp>
          <p:nvSpPr>
            <p:cNvPr id="13" name="TextBox 8"/>
            <p:cNvSpPr txBox="1">
              <a:spLocks noChangeArrowheads="1"/>
            </p:cNvSpPr>
            <p:nvPr/>
          </p:nvSpPr>
          <p:spPr bwMode="auto">
            <a:xfrm>
              <a:off x="953023" y="976639"/>
              <a:ext cx="1517650" cy="49212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0" tIns="0" rIns="0" bIns="0" anchor="ctr">
              <a:spAutoFit/>
            </a:bodyPr>
            <a:lstStyle/>
            <a:p>
              <a:pPr algn="ctr" eaLnBrk="1" hangingPunct="1"/>
              <a:r>
                <a:rPr lang="zh-CN" altLang="en-US" sz="1600" dirty="0">
                  <a:solidFill>
                    <a:schemeClr val="bg1">
                      <a:lumMod val="65000"/>
                    </a:schemeClr>
                  </a:solidFill>
                  <a:latin typeface="华文新魏" panose="02010800040101010101" pitchFamily="2" charset="-122"/>
                  <a:ea typeface="华文新魏" panose="02010800040101010101" pitchFamily="2" charset="-122"/>
                  <a:sym typeface="Arial" panose="020B0604020202020204" pitchFamily="34" charset="0"/>
                </a:rPr>
                <a:t>集体教学活动的设计与组织</a:t>
              </a:r>
            </a:p>
          </p:txBody>
        </p:sp>
      </p:grpSp>
      <p:grpSp>
        <p:nvGrpSpPr>
          <p:cNvPr id="14" name="组合 13"/>
          <p:cNvGrpSpPr/>
          <p:nvPr/>
        </p:nvGrpSpPr>
        <p:grpSpPr>
          <a:xfrm>
            <a:off x="1223010" y="2122625"/>
            <a:ext cx="9369425" cy="2270305"/>
            <a:chOff x="1865754" y="4726065"/>
            <a:chExt cx="5008948" cy="1967514"/>
          </a:xfrm>
        </p:grpSpPr>
        <p:sp>
          <p:nvSpPr>
            <p:cNvPr id="15" name="PA_KSO_Shape"/>
            <p:cNvSpPr/>
            <p:nvPr>
              <p:custDataLst>
                <p:tags r:id="rId1"/>
              </p:custDataLst>
            </p:nvPr>
          </p:nvSpPr>
          <p:spPr>
            <a:xfrm>
              <a:off x="1865754" y="4726065"/>
              <a:ext cx="285272"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16" name="出品 26"/>
            <p:cNvSpPr txBox="1"/>
            <p:nvPr>
              <p:custDataLst>
                <p:tags r:id="rId2"/>
              </p:custDataLst>
            </p:nvPr>
          </p:nvSpPr>
          <p:spPr>
            <a:xfrm>
              <a:off x="2172026" y="4790606"/>
              <a:ext cx="2134616" cy="345595"/>
            </a:xfrm>
            <a:prstGeom prst="rect">
              <a:avLst/>
            </a:prstGeom>
            <a:noFill/>
          </p:spPr>
          <p:txBody>
            <a:bodyPr wrap="none" rtlCol="0">
              <a:spAutoFit/>
            </a:bodyPr>
            <a:lstStyle/>
            <a:p>
              <a:r>
                <a:rPr lang="zh-CN" altLang="en-US" sz="2000" b="1" dirty="0">
                  <a:solidFill>
                    <a:schemeClr val="bg1">
                      <a:lumMod val="50000"/>
                    </a:schemeClr>
                  </a:solidFill>
                  <a:latin typeface="微软雅黑" panose="020B0503020204020204" pitchFamily="34" charset="-122"/>
                  <a:ea typeface="微软雅黑" panose="020B0503020204020204" pitchFamily="34" charset="-122"/>
                </a:rPr>
                <a:t>一、集体科学教育活动的基本特点</a:t>
              </a:r>
            </a:p>
          </p:txBody>
        </p:sp>
        <p:sp>
          <p:nvSpPr>
            <p:cNvPr id="17" name="品 15"/>
            <p:cNvSpPr txBox="1"/>
            <p:nvPr>
              <p:custDataLst>
                <p:tags r:id="rId3"/>
              </p:custDataLst>
            </p:nvPr>
          </p:nvSpPr>
          <p:spPr>
            <a:xfrm>
              <a:off x="2171960" y="5334314"/>
              <a:ext cx="4702742" cy="1359265"/>
            </a:xfrm>
            <a:prstGeom prst="rect">
              <a:avLst/>
            </a:prstGeom>
            <a:noFill/>
          </p:spPr>
          <p:txBody>
            <a:bodyPr wrap="square" rtlCol="0">
              <a:spAutoFit/>
            </a:bodyPr>
            <a:lstStyle/>
            <a:p>
              <a:pPr>
                <a:lnSpc>
                  <a:spcPct val="200000"/>
                </a:lnSpc>
              </a:pPr>
              <a:r>
                <a:rPr lang="zh-CN" altLang="en-US" sz="1600" b="1" dirty="0">
                  <a:solidFill>
                    <a:schemeClr val="tx1">
                      <a:lumMod val="75000"/>
                      <a:lumOff val="25000"/>
                    </a:schemeClr>
                  </a:solidFill>
                  <a:latin typeface="宋体" panose="02010600030101010101" pitchFamily="2" charset="-122"/>
                  <a:sym typeface="+mn-ea"/>
                </a:rPr>
                <a:t>（一）教师选择学习内容，确定教学目标，活动具有预定性</a:t>
              </a:r>
              <a:endParaRPr lang="zh-CN" altLang="en-US" sz="1600" b="1" dirty="0">
                <a:solidFill>
                  <a:schemeClr val="tx1">
                    <a:lumMod val="75000"/>
                    <a:lumOff val="25000"/>
                  </a:schemeClr>
                </a:solidFill>
                <a:latin typeface="宋体" panose="02010600030101010101" pitchFamily="2" charset="-122"/>
              </a:endParaRPr>
            </a:p>
            <a:p>
              <a:pPr>
                <a:lnSpc>
                  <a:spcPct val="200000"/>
                </a:lnSpc>
              </a:pPr>
              <a:r>
                <a:rPr lang="zh-CN" altLang="en-US" sz="1600" b="1" dirty="0">
                  <a:solidFill>
                    <a:schemeClr val="tx1">
                      <a:lumMod val="75000"/>
                      <a:lumOff val="25000"/>
                    </a:schemeClr>
                  </a:solidFill>
                  <a:latin typeface="宋体" panose="02010600030101010101" pitchFamily="2" charset="-122"/>
                  <a:sym typeface="+mn-ea"/>
                </a:rPr>
                <a:t>（二）教师提供学习材料，每个幼儿都有参与活动的机会</a:t>
              </a:r>
              <a:endParaRPr lang="zh-CN" altLang="en-US" sz="1600" b="1" dirty="0">
                <a:solidFill>
                  <a:schemeClr val="tx1">
                    <a:lumMod val="75000"/>
                    <a:lumOff val="25000"/>
                  </a:schemeClr>
                </a:solidFill>
                <a:latin typeface="宋体" panose="02010600030101010101" pitchFamily="2" charset="-122"/>
              </a:endParaRPr>
            </a:p>
            <a:p>
              <a:pPr>
                <a:lnSpc>
                  <a:spcPct val="200000"/>
                </a:lnSpc>
              </a:pPr>
              <a:r>
                <a:rPr lang="zh-CN" altLang="en-US" sz="1600" b="1" dirty="0">
                  <a:solidFill>
                    <a:schemeClr val="tx1">
                      <a:lumMod val="75000"/>
                      <a:lumOff val="25000"/>
                    </a:schemeClr>
                  </a:solidFill>
                  <a:latin typeface="宋体" panose="02010600030101010101" pitchFamily="2" charset="-122"/>
                  <a:sym typeface="+mn-ea"/>
                </a:rPr>
                <a:t>（三）教师直接指导为主，活动受时间和空间限制</a:t>
              </a:r>
              <a:endParaRPr lang="zh-CN" altLang="en-US" sz="1600" b="1" dirty="0">
                <a:solidFill>
                  <a:schemeClr val="tx1">
                    <a:lumMod val="75000"/>
                    <a:lumOff val="25000"/>
                  </a:schemeClr>
                </a:solidFill>
                <a:latin typeface="宋体" panose="02010600030101010101" pitchFamily="2" charset="-122"/>
                <a:ea typeface="微软雅黑" panose="020B0503020204020204" pitchFamily="34" charset="-122"/>
                <a:sym typeface="+mn-ea"/>
              </a:endParaRPr>
            </a:p>
          </p:txBody>
        </p:sp>
      </p:grpSp>
    </p:spTree>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953023" y="198584"/>
            <a:ext cx="11231956" cy="984250"/>
            <a:chOff x="953023" y="484514"/>
            <a:chExt cx="11231956" cy="984250"/>
          </a:xfrm>
        </p:grpSpPr>
        <p:sp>
          <p:nvSpPr>
            <p:cNvPr id="11" name="矩形 10"/>
            <p:cNvSpPr/>
            <p:nvPr/>
          </p:nvSpPr>
          <p:spPr>
            <a:xfrm>
              <a:off x="2572908" y="976639"/>
              <a:ext cx="9612071" cy="76200"/>
            </a:xfrm>
            <a:prstGeom prst="rect">
              <a:avLst/>
            </a:pr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8"/>
            <p:cNvSpPr txBox="1">
              <a:spLocks noChangeArrowheads="1"/>
            </p:cNvSpPr>
            <p:nvPr/>
          </p:nvSpPr>
          <p:spPr bwMode="auto">
            <a:xfrm>
              <a:off x="953023" y="484514"/>
              <a:ext cx="1646555"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smtClean="0">
                  <a:solidFill>
                    <a:srgbClr val="68B9A8"/>
                  </a:solidFill>
                  <a:latin typeface="华文新魏" panose="02010800040101010101" pitchFamily="2" charset="-122"/>
                  <a:ea typeface="华文新魏" panose="02010800040101010101" pitchFamily="2" charset="-122"/>
                  <a:sym typeface="Arial" panose="020B0604020202020204" pitchFamily="34" charset="0"/>
                </a:rPr>
                <a:t>任务一</a:t>
              </a:r>
              <a:endParaRPr lang="en-US" altLang="zh-CN" sz="3200" dirty="0">
                <a:solidFill>
                  <a:srgbClr val="68B9A8"/>
                </a:solidFill>
                <a:latin typeface="华文新魏" panose="02010800040101010101" pitchFamily="2" charset="-122"/>
                <a:ea typeface="华文新魏" panose="02010800040101010101" pitchFamily="2" charset="-122"/>
                <a:sym typeface="Arial" panose="020B0604020202020204" pitchFamily="34" charset="0"/>
              </a:endParaRPr>
            </a:p>
          </p:txBody>
        </p:sp>
        <p:sp>
          <p:nvSpPr>
            <p:cNvPr id="13" name="TextBox 8"/>
            <p:cNvSpPr txBox="1">
              <a:spLocks noChangeArrowheads="1"/>
            </p:cNvSpPr>
            <p:nvPr/>
          </p:nvSpPr>
          <p:spPr bwMode="auto">
            <a:xfrm>
              <a:off x="953023" y="976639"/>
              <a:ext cx="1517650" cy="49212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0" tIns="0" rIns="0" bIns="0" anchor="ctr">
              <a:spAutoFit/>
            </a:bodyPr>
            <a:lstStyle/>
            <a:p>
              <a:pPr algn="ctr" eaLnBrk="1" hangingPunct="1"/>
              <a:r>
                <a:rPr lang="zh-CN" altLang="en-US" sz="1600" dirty="0">
                  <a:solidFill>
                    <a:schemeClr val="bg1">
                      <a:lumMod val="65000"/>
                    </a:schemeClr>
                  </a:solidFill>
                  <a:latin typeface="华文新魏" panose="02010800040101010101" pitchFamily="2" charset="-122"/>
                  <a:ea typeface="华文新魏" panose="02010800040101010101" pitchFamily="2" charset="-122"/>
                  <a:sym typeface="Arial" panose="020B0604020202020204" pitchFamily="34" charset="0"/>
                </a:rPr>
                <a:t>集体教学活动的设计与组织</a:t>
              </a:r>
            </a:p>
          </p:txBody>
        </p:sp>
      </p:grpSp>
      <p:grpSp>
        <p:nvGrpSpPr>
          <p:cNvPr id="14" name="组合 13"/>
          <p:cNvGrpSpPr/>
          <p:nvPr/>
        </p:nvGrpSpPr>
        <p:grpSpPr>
          <a:xfrm>
            <a:off x="1223010" y="2122625"/>
            <a:ext cx="9369425" cy="2763066"/>
            <a:chOff x="1865754" y="4726065"/>
            <a:chExt cx="5008948" cy="2394555"/>
          </a:xfrm>
        </p:grpSpPr>
        <p:sp>
          <p:nvSpPr>
            <p:cNvPr id="15" name="PA_KSO_Shape"/>
            <p:cNvSpPr/>
            <p:nvPr>
              <p:custDataLst>
                <p:tags r:id="rId1"/>
              </p:custDataLst>
            </p:nvPr>
          </p:nvSpPr>
          <p:spPr>
            <a:xfrm>
              <a:off x="1865754" y="4726065"/>
              <a:ext cx="285272"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16" name="出品 26"/>
            <p:cNvSpPr txBox="1"/>
            <p:nvPr>
              <p:custDataLst>
                <p:tags r:id="rId2"/>
              </p:custDataLst>
            </p:nvPr>
          </p:nvSpPr>
          <p:spPr>
            <a:xfrm>
              <a:off x="2172026" y="4790606"/>
              <a:ext cx="1863037" cy="345595"/>
            </a:xfrm>
            <a:prstGeom prst="rect">
              <a:avLst/>
            </a:prstGeom>
            <a:noFill/>
          </p:spPr>
          <p:txBody>
            <a:bodyPr wrap="none" rtlCol="0">
              <a:spAutoFit/>
            </a:bodyPr>
            <a:lstStyle/>
            <a:p>
              <a:r>
                <a:rPr lang="zh-CN" altLang="en-US" sz="2000" b="1" dirty="0">
                  <a:solidFill>
                    <a:schemeClr val="bg1">
                      <a:lumMod val="50000"/>
                    </a:schemeClr>
                  </a:solidFill>
                  <a:latin typeface="微软雅黑" panose="020B0503020204020204" pitchFamily="34" charset="-122"/>
                  <a:ea typeface="微软雅黑" panose="020B0503020204020204" pitchFamily="34" charset="-122"/>
                </a:rPr>
                <a:t>二、集体科学教育活动的设计</a:t>
              </a:r>
            </a:p>
          </p:txBody>
        </p:sp>
        <p:sp>
          <p:nvSpPr>
            <p:cNvPr id="17" name="品 15"/>
            <p:cNvSpPr txBox="1"/>
            <p:nvPr>
              <p:custDataLst>
                <p:tags r:id="rId3"/>
              </p:custDataLst>
            </p:nvPr>
          </p:nvSpPr>
          <p:spPr>
            <a:xfrm>
              <a:off x="2171960" y="5334314"/>
              <a:ext cx="4702742" cy="1786306"/>
            </a:xfrm>
            <a:prstGeom prst="rect">
              <a:avLst/>
            </a:prstGeom>
            <a:noFill/>
          </p:spPr>
          <p:txBody>
            <a:bodyPr wrap="square" rtlCol="0">
              <a:spAutoFit/>
            </a:bodyPr>
            <a:lstStyle/>
            <a:p>
              <a:pPr>
                <a:lnSpc>
                  <a:spcPct val="200000"/>
                </a:lnSpc>
              </a:pPr>
              <a:r>
                <a:rPr lang="zh-CN" altLang="en-US" sz="1600" b="1" dirty="0">
                  <a:solidFill>
                    <a:schemeClr val="accent5">
                      <a:lumMod val="75000"/>
                    </a:schemeClr>
                  </a:solidFill>
                  <a:latin typeface="宋体" panose="02010600030101010101" pitchFamily="2" charset="-122"/>
                  <a:sym typeface="+mn-ea"/>
                </a:rPr>
                <a:t>（一）活动内容的选择</a:t>
              </a:r>
              <a:endParaRPr lang="zh-CN" altLang="en-US" sz="1600" b="1" dirty="0">
                <a:solidFill>
                  <a:srgbClr val="FF0000"/>
                </a:solidFill>
                <a:latin typeface="宋体" panose="02010600030101010101" pitchFamily="2" charset="-122"/>
              </a:endParaRPr>
            </a:p>
            <a:p>
              <a:pPr indent="406400" fontAlgn="auto">
                <a:lnSpc>
                  <a:spcPct val="200000"/>
                </a:lnSpc>
                <a:extLst>
                  <a:ext uri="{35155182-B16C-46BC-9424-99874614C6A1}">
                    <wpsdc:indentchars xmlns:wpsdc="http://www.wps.cn/officeDocument/2017/drawingmlCustomData" xmlns="" val="200" checksum="1740828767"/>
                  </a:ext>
                </a:extLst>
              </a:pPr>
              <a:r>
                <a:rPr lang="en-US" sz="1600" dirty="0">
                  <a:solidFill>
                    <a:srgbClr val="000000"/>
                  </a:solidFill>
                  <a:latin typeface="宋体" panose="02010600030101010101" pitchFamily="2" charset="-122"/>
                  <a:sym typeface="+mn-ea"/>
                </a:rPr>
                <a:t>1</a:t>
              </a:r>
              <a:r>
                <a:rPr lang="zh-CN" altLang="en-US" sz="1600" dirty="0">
                  <a:solidFill>
                    <a:srgbClr val="000000"/>
                  </a:solidFill>
                  <a:latin typeface="宋体" panose="02010600030101010101" pitchFamily="2" charset="-122"/>
                  <a:sym typeface="+mn-ea"/>
                </a:rPr>
                <a:t>、活动内容选择最基本、最有代表性的科学经验</a:t>
              </a:r>
              <a:endParaRPr lang="zh-CN" altLang="en-US" sz="1600" dirty="0">
                <a:solidFill>
                  <a:srgbClr val="000000"/>
                </a:solidFill>
                <a:latin typeface="宋体" panose="02010600030101010101" pitchFamily="2" charset="-122"/>
              </a:endParaRPr>
            </a:p>
            <a:p>
              <a:pPr indent="406400" fontAlgn="auto">
                <a:lnSpc>
                  <a:spcPct val="200000"/>
                </a:lnSpc>
                <a:extLst>
                  <a:ext uri="{35155182-B16C-46BC-9424-99874614C6A1}">
                    <wpsdc:indentchars xmlns:wpsdc="http://www.wps.cn/officeDocument/2017/drawingmlCustomData" xmlns="" val="200" checksum="1740828767"/>
                  </a:ext>
                </a:extLst>
              </a:pPr>
              <a:r>
                <a:rPr lang="en-US" sz="1600" dirty="0">
                  <a:solidFill>
                    <a:srgbClr val="000000"/>
                  </a:solidFill>
                  <a:latin typeface="宋体" panose="02010600030101010101" pitchFamily="2" charset="-122"/>
                  <a:sym typeface="+mn-ea"/>
                </a:rPr>
                <a:t>2</a:t>
              </a:r>
              <a:r>
                <a:rPr lang="zh-CN" altLang="en-US" sz="1600" dirty="0">
                  <a:solidFill>
                    <a:srgbClr val="000000"/>
                  </a:solidFill>
                  <a:latin typeface="宋体" panose="02010600030101010101" pitchFamily="2" charset="-122"/>
                  <a:sym typeface="+mn-ea"/>
                </a:rPr>
                <a:t>、活动内容贴近幼儿的日常生活</a:t>
              </a:r>
              <a:endParaRPr lang="zh-CN" altLang="en-US" sz="1600" dirty="0">
                <a:solidFill>
                  <a:srgbClr val="000000"/>
                </a:solidFill>
                <a:latin typeface="宋体" panose="02010600030101010101" pitchFamily="2" charset="-122"/>
              </a:endParaRPr>
            </a:p>
            <a:p>
              <a:pPr indent="406400" fontAlgn="auto">
                <a:lnSpc>
                  <a:spcPct val="200000"/>
                </a:lnSpc>
                <a:extLst>
                  <a:ext uri="{35155182-B16C-46BC-9424-99874614C6A1}">
                    <wpsdc:indentchars xmlns:wpsdc="http://www.wps.cn/officeDocument/2017/drawingmlCustomData" xmlns="" val="200" checksum="1740828767"/>
                  </a:ext>
                </a:extLst>
              </a:pPr>
              <a:r>
                <a:rPr lang="en-US" sz="1600" dirty="0">
                  <a:solidFill>
                    <a:srgbClr val="000000"/>
                  </a:solidFill>
                  <a:latin typeface="宋体" panose="02010600030101010101" pitchFamily="2" charset="-122"/>
                  <a:sym typeface="+mn-ea"/>
                </a:rPr>
                <a:t>3</a:t>
              </a:r>
              <a:r>
                <a:rPr lang="zh-CN" altLang="en-US" sz="1600" dirty="0">
                  <a:solidFill>
                    <a:srgbClr val="000000"/>
                  </a:solidFill>
                  <a:latin typeface="宋体" panose="02010600030101010101" pitchFamily="2" charset="-122"/>
                  <a:sym typeface="+mn-ea"/>
                </a:rPr>
                <a:t>、活动内容必须适合以集体学习活动进行</a:t>
              </a:r>
              <a:endParaRPr lang="zh-CN" altLang="en-US" sz="1600" dirty="0">
                <a:solidFill>
                  <a:schemeClr val="tx1">
                    <a:lumMod val="75000"/>
                    <a:lumOff val="25000"/>
                  </a:schemeClr>
                </a:solidFill>
                <a:latin typeface="宋体" panose="02010600030101010101" pitchFamily="2" charset="-122"/>
                <a:ea typeface="微软雅黑" panose="020B0503020204020204" pitchFamily="34" charset="-122"/>
                <a:sym typeface="+mn-ea"/>
              </a:endParaRPr>
            </a:p>
          </p:txBody>
        </p:sp>
      </p:grpSp>
    </p:spTree>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953023" y="198584"/>
            <a:ext cx="11231956" cy="984250"/>
            <a:chOff x="953023" y="484514"/>
            <a:chExt cx="11231956" cy="984250"/>
          </a:xfrm>
        </p:grpSpPr>
        <p:sp>
          <p:nvSpPr>
            <p:cNvPr id="11" name="矩形 10"/>
            <p:cNvSpPr/>
            <p:nvPr/>
          </p:nvSpPr>
          <p:spPr>
            <a:xfrm>
              <a:off x="2572908" y="976639"/>
              <a:ext cx="9612071" cy="76200"/>
            </a:xfrm>
            <a:prstGeom prst="rect">
              <a:avLst/>
            </a:pr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8"/>
            <p:cNvSpPr txBox="1">
              <a:spLocks noChangeArrowheads="1"/>
            </p:cNvSpPr>
            <p:nvPr/>
          </p:nvSpPr>
          <p:spPr bwMode="auto">
            <a:xfrm>
              <a:off x="953023" y="484514"/>
              <a:ext cx="1646555"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smtClean="0">
                  <a:solidFill>
                    <a:srgbClr val="68B9A8"/>
                  </a:solidFill>
                  <a:latin typeface="华文新魏" panose="02010800040101010101" pitchFamily="2" charset="-122"/>
                  <a:ea typeface="华文新魏" panose="02010800040101010101" pitchFamily="2" charset="-122"/>
                  <a:sym typeface="Arial" panose="020B0604020202020204" pitchFamily="34" charset="0"/>
                </a:rPr>
                <a:t>任务一</a:t>
              </a:r>
              <a:endParaRPr lang="en-US" altLang="zh-CN" sz="3200" dirty="0">
                <a:solidFill>
                  <a:srgbClr val="68B9A8"/>
                </a:solidFill>
                <a:latin typeface="华文新魏" panose="02010800040101010101" pitchFamily="2" charset="-122"/>
                <a:ea typeface="华文新魏" panose="02010800040101010101" pitchFamily="2" charset="-122"/>
                <a:sym typeface="Arial" panose="020B0604020202020204" pitchFamily="34" charset="0"/>
              </a:endParaRPr>
            </a:p>
          </p:txBody>
        </p:sp>
        <p:sp>
          <p:nvSpPr>
            <p:cNvPr id="13" name="TextBox 8"/>
            <p:cNvSpPr txBox="1">
              <a:spLocks noChangeArrowheads="1"/>
            </p:cNvSpPr>
            <p:nvPr/>
          </p:nvSpPr>
          <p:spPr bwMode="auto">
            <a:xfrm>
              <a:off x="953023" y="976639"/>
              <a:ext cx="1517650" cy="49212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0" tIns="0" rIns="0" bIns="0" anchor="ctr">
              <a:spAutoFit/>
            </a:bodyPr>
            <a:lstStyle/>
            <a:p>
              <a:pPr algn="ctr" eaLnBrk="1" hangingPunct="1"/>
              <a:r>
                <a:rPr lang="zh-CN" altLang="en-US" sz="1600" dirty="0">
                  <a:solidFill>
                    <a:schemeClr val="bg1">
                      <a:lumMod val="65000"/>
                    </a:schemeClr>
                  </a:solidFill>
                  <a:latin typeface="华文新魏" panose="02010800040101010101" pitchFamily="2" charset="-122"/>
                  <a:ea typeface="华文新魏" panose="02010800040101010101" pitchFamily="2" charset="-122"/>
                  <a:sym typeface="Arial" panose="020B0604020202020204" pitchFamily="34" charset="0"/>
                </a:rPr>
                <a:t>集体教学活动的设计与组织</a:t>
              </a:r>
            </a:p>
          </p:txBody>
        </p:sp>
      </p:grpSp>
      <p:grpSp>
        <p:nvGrpSpPr>
          <p:cNvPr id="14" name="组合 13"/>
          <p:cNvGrpSpPr/>
          <p:nvPr/>
        </p:nvGrpSpPr>
        <p:grpSpPr>
          <a:xfrm>
            <a:off x="1223010" y="2122625"/>
            <a:ext cx="9369425" cy="3624760"/>
            <a:chOff x="1865754" y="4726065"/>
            <a:chExt cx="5008948" cy="3141325"/>
          </a:xfrm>
        </p:grpSpPr>
        <p:sp>
          <p:nvSpPr>
            <p:cNvPr id="15" name="PA_KSO_Shape"/>
            <p:cNvSpPr/>
            <p:nvPr>
              <p:custDataLst>
                <p:tags r:id="rId1"/>
              </p:custDataLst>
            </p:nvPr>
          </p:nvSpPr>
          <p:spPr>
            <a:xfrm>
              <a:off x="1865754" y="4726065"/>
              <a:ext cx="285272"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16" name="出品 26"/>
            <p:cNvSpPr txBox="1"/>
            <p:nvPr>
              <p:custDataLst>
                <p:tags r:id="rId2"/>
              </p:custDataLst>
            </p:nvPr>
          </p:nvSpPr>
          <p:spPr>
            <a:xfrm>
              <a:off x="2172026" y="4790606"/>
              <a:ext cx="1863037" cy="345595"/>
            </a:xfrm>
            <a:prstGeom prst="rect">
              <a:avLst/>
            </a:prstGeom>
            <a:noFill/>
          </p:spPr>
          <p:txBody>
            <a:bodyPr wrap="none" rtlCol="0">
              <a:spAutoFit/>
            </a:bodyPr>
            <a:lstStyle/>
            <a:p>
              <a:r>
                <a:rPr lang="zh-CN" altLang="en-US" sz="2000" b="1" dirty="0">
                  <a:solidFill>
                    <a:schemeClr val="bg1">
                      <a:lumMod val="50000"/>
                    </a:schemeClr>
                  </a:solidFill>
                  <a:latin typeface="微软雅黑" panose="020B0503020204020204" pitchFamily="34" charset="-122"/>
                  <a:ea typeface="微软雅黑" panose="020B0503020204020204" pitchFamily="34" charset="-122"/>
                </a:rPr>
                <a:t>二、集体科学教育活动的设计</a:t>
              </a:r>
            </a:p>
          </p:txBody>
        </p:sp>
        <p:sp>
          <p:nvSpPr>
            <p:cNvPr id="17" name="品 15"/>
            <p:cNvSpPr txBox="1"/>
            <p:nvPr>
              <p:custDataLst>
                <p:tags r:id="rId3"/>
              </p:custDataLst>
            </p:nvPr>
          </p:nvSpPr>
          <p:spPr>
            <a:xfrm>
              <a:off x="2171960" y="5334314"/>
              <a:ext cx="4702742" cy="2533076"/>
            </a:xfrm>
            <a:prstGeom prst="rect">
              <a:avLst/>
            </a:prstGeom>
            <a:noFill/>
          </p:spPr>
          <p:txBody>
            <a:bodyPr wrap="square" rtlCol="0">
              <a:spAutoFit/>
            </a:bodyPr>
            <a:lstStyle/>
            <a:p>
              <a:pPr>
                <a:lnSpc>
                  <a:spcPct val="150000"/>
                </a:lnSpc>
              </a:pPr>
              <a:r>
                <a:rPr lang="zh-CN" altLang="en-US" sz="1600" b="1" dirty="0">
                  <a:solidFill>
                    <a:schemeClr val="accent5">
                      <a:lumMod val="75000"/>
                    </a:schemeClr>
                  </a:solidFill>
                  <a:latin typeface="宋体" panose="02010600030101010101" pitchFamily="2" charset="-122"/>
                  <a:sym typeface="+mn-ea"/>
                </a:rPr>
                <a:t>（二）活动目标的确定</a:t>
              </a:r>
              <a:endParaRPr lang="zh-CN" altLang="en-US" sz="1600" b="1" dirty="0">
                <a:solidFill>
                  <a:srgbClr val="FF0000"/>
                </a:solidFill>
                <a:latin typeface="宋体" panose="02010600030101010101" pitchFamily="2" charset="-122"/>
              </a:endParaRPr>
            </a:p>
            <a:p>
              <a:pPr indent="406400" fontAlgn="auto">
                <a:lnSpc>
                  <a:spcPct val="200000"/>
                </a:lnSpc>
                <a:extLst>
                  <a:ext uri="{35155182-B16C-46BC-9424-99874614C6A1}">
                    <wpsdc:indentchars xmlns:wpsdc="http://www.wps.cn/officeDocument/2017/drawingmlCustomData" xmlns="" val="200" checksum="1740828767"/>
                  </a:ext>
                </a:extLst>
              </a:pPr>
              <a:r>
                <a:rPr lang="en-US" sz="1600" dirty="0">
                  <a:solidFill>
                    <a:srgbClr val="000000"/>
                  </a:solidFill>
                  <a:latin typeface="宋体" panose="02010600030101010101" pitchFamily="2" charset="-122"/>
                  <a:sym typeface="+mn-ea"/>
                </a:rPr>
                <a:t>1</a:t>
              </a:r>
              <a:r>
                <a:rPr lang="zh-CN" altLang="en-US" sz="1600" dirty="0">
                  <a:solidFill>
                    <a:srgbClr val="000000"/>
                  </a:solidFill>
                  <a:latin typeface="宋体" panose="02010600030101010101" pitchFamily="2" charset="-122"/>
                  <a:sym typeface="+mn-ea"/>
                </a:rPr>
                <a:t>、目标要有针对性</a:t>
              </a:r>
              <a:endParaRPr lang="zh-CN" altLang="en-US" sz="1600" dirty="0">
                <a:solidFill>
                  <a:srgbClr val="000000"/>
                </a:solidFill>
                <a:latin typeface="宋体" panose="02010600030101010101" pitchFamily="2" charset="-122"/>
              </a:endParaRPr>
            </a:p>
            <a:p>
              <a:pPr indent="406400" fontAlgn="auto">
                <a:lnSpc>
                  <a:spcPct val="200000"/>
                </a:lnSpc>
                <a:extLst>
                  <a:ext uri="{35155182-B16C-46BC-9424-99874614C6A1}">
                    <wpsdc:indentchars xmlns:wpsdc="http://www.wps.cn/officeDocument/2017/drawingmlCustomData" xmlns="" val="200" checksum="1740828767"/>
                  </a:ext>
                </a:extLst>
              </a:pPr>
              <a:r>
                <a:rPr lang="en-US" sz="1600" dirty="0">
                  <a:solidFill>
                    <a:srgbClr val="000000"/>
                  </a:solidFill>
                  <a:latin typeface="宋体" panose="02010600030101010101" pitchFamily="2" charset="-122"/>
                  <a:sym typeface="+mn-ea"/>
                </a:rPr>
                <a:t>2</a:t>
              </a:r>
              <a:r>
                <a:rPr lang="zh-CN" altLang="en-US" sz="1600" dirty="0">
                  <a:solidFill>
                    <a:srgbClr val="000000"/>
                  </a:solidFill>
                  <a:latin typeface="宋体" panose="02010600030101010101" pitchFamily="2" charset="-122"/>
                  <a:sym typeface="+mn-ea"/>
                </a:rPr>
                <a:t>、目标要具体、可操作</a:t>
              </a:r>
              <a:endParaRPr lang="zh-CN" altLang="en-US" sz="1600" dirty="0">
                <a:solidFill>
                  <a:srgbClr val="000000"/>
                </a:solidFill>
                <a:latin typeface="宋体" panose="02010600030101010101" pitchFamily="2" charset="-122"/>
              </a:endParaRPr>
            </a:p>
            <a:p>
              <a:pPr indent="406400" fontAlgn="auto">
                <a:lnSpc>
                  <a:spcPct val="200000"/>
                </a:lnSpc>
                <a:extLst>
                  <a:ext uri="{35155182-B16C-46BC-9424-99874614C6A1}">
                    <wpsdc:indentchars xmlns:wpsdc="http://www.wps.cn/officeDocument/2017/drawingmlCustomData" xmlns="" val="200" checksum="1740828767"/>
                  </a:ext>
                </a:extLst>
              </a:pPr>
              <a:r>
                <a:rPr lang="en-US" sz="1600" dirty="0">
                  <a:solidFill>
                    <a:srgbClr val="000000"/>
                  </a:solidFill>
                  <a:latin typeface="宋体" panose="02010600030101010101" pitchFamily="2" charset="-122"/>
                  <a:sym typeface="+mn-ea"/>
                </a:rPr>
                <a:t>3</a:t>
              </a:r>
              <a:r>
                <a:rPr lang="zh-CN" altLang="en-US" sz="1600" dirty="0">
                  <a:solidFill>
                    <a:srgbClr val="000000"/>
                  </a:solidFill>
                  <a:latin typeface="宋体" panose="02010600030101010101" pitchFamily="2" charset="-122"/>
                  <a:sym typeface="+mn-ea"/>
                </a:rPr>
                <a:t>、目标要遵循幼儿年龄特点和具体情况</a:t>
              </a:r>
              <a:endParaRPr lang="zh-CN" altLang="en-US" sz="1600" dirty="0">
                <a:solidFill>
                  <a:srgbClr val="000000"/>
                </a:solidFill>
                <a:latin typeface="宋体" panose="02010600030101010101" pitchFamily="2" charset="-122"/>
              </a:endParaRPr>
            </a:p>
            <a:p>
              <a:pPr indent="406400" fontAlgn="auto">
                <a:lnSpc>
                  <a:spcPct val="200000"/>
                </a:lnSpc>
                <a:extLst>
                  <a:ext uri="{35155182-B16C-46BC-9424-99874614C6A1}">
                    <wpsdc:indentchars xmlns:wpsdc="http://www.wps.cn/officeDocument/2017/drawingmlCustomData" xmlns="" val="200" checksum="1740828767"/>
                  </a:ext>
                </a:extLst>
              </a:pPr>
              <a:r>
                <a:rPr lang="en-US" sz="1600" dirty="0">
                  <a:solidFill>
                    <a:srgbClr val="000000"/>
                  </a:solidFill>
                  <a:latin typeface="宋体" panose="02010600030101010101" pitchFamily="2" charset="-122"/>
                  <a:sym typeface="+mn-ea"/>
                </a:rPr>
                <a:t>4</a:t>
              </a:r>
              <a:r>
                <a:rPr lang="zh-CN" altLang="en-US" sz="1600" dirty="0">
                  <a:solidFill>
                    <a:srgbClr val="000000"/>
                  </a:solidFill>
                  <a:latin typeface="宋体" panose="02010600030101010101" pitchFamily="2" charset="-122"/>
                  <a:sym typeface="+mn-ea"/>
                </a:rPr>
                <a:t>、目标要有灵活性和包容性</a:t>
              </a:r>
              <a:endParaRPr lang="zh-CN" altLang="en-US" sz="1600" dirty="0">
                <a:solidFill>
                  <a:srgbClr val="000000"/>
                </a:solidFill>
                <a:latin typeface="宋体" panose="02010600030101010101" pitchFamily="2" charset="-122"/>
              </a:endParaRPr>
            </a:p>
            <a:p>
              <a:pPr indent="406400" fontAlgn="auto">
                <a:lnSpc>
                  <a:spcPct val="200000"/>
                </a:lnSpc>
                <a:extLst>
                  <a:ext uri="{35155182-B16C-46BC-9424-99874614C6A1}">
                    <wpsdc:indentchars xmlns:wpsdc="http://www.wps.cn/officeDocument/2017/drawingmlCustomData" xmlns="" val="200" checksum="1740828767"/>
                  </a:ext>
                </a:extLst>
              </a:pPr>
              <a:r>
                <a:rPr lang="en-US" sz="1600" dirty="0">
                  <a:solidFill>
                    <a:srgbClr val="000000"/>
                  </a:solidFill>
                  <a:latin typeface="宋体" panose="02010600030101010101" pitchFamily="2" charset="-122"/>
                  <a:sym typeface="+mn-ea"/>
                </a:rPr>
                <a:t>5</a:t>
              </a:r>
              <a:r>
                <a:rPr lang="zh-CN" altLang="en-US" sz="1600" dirty="0">
                  <a:solidFill>
                    <a:srgbClr val="000000"/>
                  </a:solidFill>
                  <a:latin typeface="宋体" panose="02010600030101010101" pitchFamily="2" charset="-122"/>
                  <a:sym typeface="+mn-ea"/>
                </a:rPr>
                <a:t>、目标表述规范、简洁</a:t>
              </a:r>
              <a:endParaRPr lang="zh-CN" altLang="en-US" sz="1600" dirty="0">
                <a:solidFill>
                  <a:schemeClr val="tx1">
                    <a:lumMod val="75000"/>
                    <a:lumOff val="25000"/>
                  </a:schemeClr>
                </a:solidFill>
                <a:latin typeface="宋体" panose="02010600030101010101" pitchFamily="2" charset="-122"/>
                <a:ea typeface="微软雅黑" panose="020B0503020204020204" pitchFamily="34" charset="-122"/>
                <a:sym typeface="+mn-ea"/>
              </a:endParaRPr>
            </a:p>
          </p:txBody>
        </p:sp>
      </p:grpSp>
    </p:spTree>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953023" y="198584"/>
            <a:ext cx="11231956" cy="984250"/>
            <a:chOff x="953023" y="484514"/>
            <a:chExt cx="11231956" cy="984250"/>
          </a:xfrm>
        </p:grpSpPr>
        <p:sp>
          <p:nvSpPr>
            <p:cNvPr id="11" name="矩形 10"/>
            <p:cNvSpPr/>
            <p:nvPr/>
          </p:nvSpPr>
          <p:spPr>
            <a:xfrm>
              <a:off x="2572908" y="976639"/>
              <a:ext cx="9612071" cy="76200"/>
            </a:xfrm>
            <a:prstGeom prst="rect">
              <a:avLst/>
            </a:pr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8"/>
            <p:cNvSpPr txBox="1">
              <a:spLocks noChangeArrowheads="1"/>
            </p:cNvSpPr>
            <p:nvPr/>
          </p:nvSpPr>
          <p:spPr bwMode="auto">
            <a:xfrm>
              <a:off x="953023" y="484514"/>
              <a:ext cx="1646555"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smtClean="0">
                  <a:solidFill>
                    <a:srgbClr val="68B9A8"/>
                  </a:solidFill>
                  <a:latin typeface="华文新魏" panose="02010800040101010101" pitchFamily="2" charset="-122"/>
                  <a:ea typeface="华文新魏" panose="02010800040101010101" pitchFamily="2" charset="-122"/>
                  <a:sym typeface="Arial" panose="020B0604020202020204" pitchFamily="34" charset="0"/>
                </a:rPr>
                <a:t>任务一</a:t>
              </a:r>
              <a:endParaRPr lang="en-US" altLang="zh-CN" sz="3200" dirty="0">
                <a:solidFill>
                  <a:srgbClr val="68B9A8"/>
                </a:solidFill>
                <a:latin typeface="华文新魏" panose="02010800040101010101" pitchFamily="2" charset="-122"/>
                <a:ea typeface="华文新魏" panose="02010800040101010101" pitchFamily="2" charset="-122"/>
                <a:sym typeface="Arial" panose="020B0604020202020204" pitchFamily="34" charset="0"/>
              </a:endParaRPr>
            </a:p>
          </p:txBody>
        </p:sp>
        <p:sp>
          <p:nvSpPr>
            <p:cNvPr id="13" name="TextBox 8"/>
            <p:cNvSpPr txBox="1">
              <a:spLocks noChangeArrowheads="1"/>
            </p:cNvSpPr>
            <p:nvPr/>
          </p:nvSpPr>
          <p:spPr bwMode="auto">
            <a:xfrm>
              <a:off x="953023" y="976639"/>
              <a:ext cx="1517650" cy="49212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0" tIns="0" rIns="0" bIns="0" anchor="ctr">
              <a:spAutoFit/>
            </a:bodyPr>
            <a:lstStyle/>
            <a:p>
              <a:pPr algn="ctr" eaLnBrk="1" hangingPunct="1"/>
              <a:r>
                <a:rPr lang="zh-CN" altLang="en-US" sz="1600" dirty="0">
                  <a:solidFill>
                    <a:schemeClr val="bg1">
                      <a:lumMod val="65000"/>
                    </a:schemeClr>
                  </a:solidFill>
                  <a:latin typeface="华文新魏" panose="02010800040101010101" pitchFamily="2" charset="-122"/>
                  <a:ea typeface="华文新魏" panose="02010800040101010101" pitchFamily="2" charset="-122"/>
                  <a:sym typeface="Arial" panose="020B0604020202020204" pitchFamily="34" charset="0"/>
                </a:rPr>
                <a:t>集体教学活动的设计与组织</a:t>
              </a:r>
            </a:p>
          </p:txBody>
        </p:sp>
      </p:grpSp>
      <p:grpSp>
        <p:nvGrpSpPr>
          <p:cNvPr id="14" name="组合 13"/>
          <p:cNvGrpSpPr/>
          <p:nvPr/>
        </p:nvGrpSpPr>
        <p:grpSpPr>
          <a:xfrm>
            <a:off x="1223010" y="2122625"/>
            <a:ext cx="9369425" cy="2763066"/>
            <a:chOff x="1865754" y="4726065"/>
            <a:chExt cx="5008948" cy="2394555"/>
          </a:xfrm>
        </p:grpSpPr>
        <p:sp>
          <p:nvSpPr>
            <p:cNvPr id="15" name="PA_KSO_Shape"/>
            <p:cNvSpPr/>
            <p:nvPr>
              <p:custDataLst>
                <p:tags r:id="rId1"/>
              </p:custDataLst>
            </p:nvPr>
          </p:nvSpPr>
          <p:spPr>
            <a:xfrm>
              <a:off x="1865754" y="4726065"/>
              <a:ext cx="285272"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16" name="出品 26"/>
            <p:cNvSpPr txBox="1"/>
            <p:nvPr>
              <p:custDataLst>
                <p:tags r:id="rId2"/>
              </p:custDataLst>
            </p:nvPr>
          </p:nvSpPr>
          <p:spPr>
            <a:xfrm>
              <a:off x="2172026" y="4790606"/>
              <a:ext cx="1863037" cy="345595"/>
            </a:xfrm>
            <a:prstGeom prst="rect">
              <a:avLst/>
            </a:prstGeom>
            <a:noFill/>
          </p:spPr>
          <p:txBody>
            <a:bodyPr wrap="none" rtlCol="0">
              <a:spAutoFit/>
            </a:bodyPr>
            <a:lstStyle/>
            <a:p>
              <a:r>
                <a:rPr lang="zh-CN" altLang="en-US" sz="2000" b="1" dirty="0">
                  <a:solidFill>
                    <a:schemeClr val="bg1">
                      <a:lumMod val="50000"/>
                    </a:schemeClr>
                  </a:solidFill>
                  <a:latin typeface="微软雅黑" panose="020B0503020204020204" pitchFamily="34" charset="-122"/>
                  <a:ea typeface="微软雅黑" panose="020B0503020204020204" pitchFamily="34" charset="-122"/>
                </a:rPr>
                <a:t>二、集体科学教育活动的设计</a:t>
              </a:r>
            </a:p>
          </p:txBody>
        </p:sp>
        <p:sp>
          <p:nvSpPr>
            <p:cNvPr id="17" name="品 15"/>
            <p:cNvSpPr txBox="1"/>
            <p:nvPr>
              <p:custDataLst>
                <p:tags r:id="rId3"/>
              </p:custDataLst>
            </p:nvPr>
          </p:nvSpPr>
          <p:spPr>
            <a:xfrm>
              <a:off x="2171960" y="5334314"/>
              <a:ext cx="4702742" cy="1786306"/>
            </a:xfrm>
            <a:prstGeom prst="rect">
              <a:avLst/>
            </a:prstGeom>
            <a:noFill/>
          </p:spPr>
          <p:txBody>
            <a:bodyPr wrap="square" rtlCol="0">
              <a:spAutoFit/>
            </a:bodyPr>
            <a:lstStyle/>
            <a:p>
              <a:pPr fontAlgn="auto">
                <a:lnSpc>
                  <a:spcPct val="200000"/>
                </a:lnSpc>
              </a:pPr>
              <a:r>
                <a:rPr lang="zh-CN" altLang="en-US" sz="1600" b="1" dirty="0">
                  <a:solidFill>
                    <a:schemeClr val="accent5">
                      <a:lumMod val="75000"/>
                    </a:schemeClr>
                  </a:solidFill>
                  <a:latin typeface="宋体" panose="02010600030101010101" pitchFamily="2" charset="-122"/>
                  <a:sym typeface="+mn-ea"/>
                </a:rPr>
                <a:t>（三）活动材料的准备</a:t>
              </a:r>
              <a:endParaRPr lang="zh-CN" altLang="en-US" sz="1600" b="1" dirty="0">
                <a:solidFill>
                  <a:srgbClr val="FF0000"/>
                </a:solidFill>
                <a:latin typeface="宋体" panose="02010600030101010101" pitchFamily="2" charset="-122"/>
              </a:endParaRPr>
            </a:p>
            <a:p>
              <a:pPr indent="406400" fontAlgn="auto">
                <a:lnSpc>
                  <a:spcPct val="200000"/>
                </a:lnSpc>
                <a:extLst>
                  <a:ext uri="{35155182-B16C-46BC-9424-99874614C6A1}">
                    <wpsdc:indentchars xmlns:wpsdc="http://www.wps.cn/officeDocument/2017/drawingmlCustomData" xmlns="" val="200" checksum="1740828767"/>
                  </a:ext>
                </a:extLst>
              </a:pPr>
              <a:r>
                <a:rPr lang="en-US" sz="1600" dirty="0">
                  <a:solidFill>
                    <a:srgbClr val="000000"/>
                  </a:solidFill>
                  <a:latin typeface="宋体" panose="02010600030101010101" pitchFamily="2" charset="-122"/>
                  <a:sym typeface="+mn-ea"/>
                </a:rPr>
                <a:t>1.</a:t>
              </a:r>
              <a:r>
                <a:rPr lang="zh-CN" altLang="en-US" sz="1600" dirty="0">
                  <a:solidFill>
                    <a:srgbClr val="000000"/>
                  </a:solidFill>
                  <a:latin typeface="宋体" panose="02010600030101010101" pitchFamily="2" charset="-122"/>
                  <a:sym typeface="+mn-ea"/>
                </a:rPr>
                <a:t>依据目标准备材料，并根据活动过程调整</a:t>
              </a:r>
              <a:endParaRPr lang="zh-CN" altLang="en-US" sz="1600" dirty="0">
                <a:solidFill>
                  <a:srgbClr val="000000"/>
                </a:solidFill>
                <a:latin typeface="宋体" panose="02010600030101010101" pitchFamily="2" charset="-122"/>
              </a:endParaRPr>
            </a:p>
            <a:p>
              <a:pPr indent="406400" fontAlgn="auto">
                <a:lnSpc>
                  <a:spcPct val="200000"/>
                </a:lnSpc>
                <a:extLst>
                  <a:ext uri="{35155182-B16C-46BC-9424-99874614C6A1}">
                    <wpsdc:indentchars xmlns:wpsdc="http://www.wps.cn/officeDocument/2017/drawingmlCustomData" xmlns="" val="200" checksum="1740828767"/>
                  </a:ext>
                </a:extLst>
              </a:pPr>
              <a:r>
                <a:rPr lang="en-US" sz="1600" dirty="0">
                  <a:solidFill>
                    <a:srgbClr val="000000"/>
                  </a:solidFill>
                  <a:latin typeface="宋体" panose="02010600030101010101" pitchFamily="2" charset="-122"/>
                  <a:sym typeface="+mn-ea"/>
                </a:rPr>
                <a:t>2.</a:t>
              </a:r>
              <a:r>
                <a:rPr lang="zh-CN" altLang="en-US" sz="1600" dirty="0">
                  <a:solidFill>
                    <a:srgbClr val="000000"/>
                  </a:solidFill>
                  <a:latin typeface="宋体" panose="02010600030101010101" pitchFamily="2" charset="-122"/>
                  <a:sym typeface="+mn-ea"/>
                </a:rPr>
                <a:t>尽可能准备结构丰富的材料</a:t>
              </a:r>
              <a:endParaRPr lang="zh-CN" altLang="en-US" sz="1600" dirty="0">
                <a:solidFill>
                  <a:srgbClr val="000000"/>
                </a:solidFill>
                <a:latin typeface="宋体" panose="02010600030101010101" pitchFamily="2" charset="-122"/>
              </a:endParaRPr>
            </a:p>
            <a:p>
              <a:pPr indent="406400" fontAlgn="auto">
                <a:lnSpc>
                  <a:spcPct val="200000"/>
                </a:lnSpc>
                <a:extLst>
                  <a:ext uri="{35155182-B16C-46BC-9424-99874614C6A1}">
                    <wpsdc:indentchars xmlns:wpsdc="http://www.wps.cn/officeDocument/2017/drawingmlCustomData" xmlns="" val="200" checksum="1740828767"/>
                  </a:ext>
                </a:extLst>
              </a:pPr>
              <a:r>
                <a:rPr lang="en-US" sz="1600" dirty="0">
                  <a:solidFill>
                    <a:srgbClr val="000000"/>
                  </a:solidFill>
                  <a:latin typeface="宋体" panose="02010600030101010101" pitchFamily="2" charset="-122"/>
                  <a:sym typeface="+mn-ea"/>
                </a:rPr>
                <a:t>3.</a:t>
              </a:r>
              <a:r>
                <a:rPr lang="zh-CN" altLang="en-US" sz="1600" dirty="0">
                  <a:solidFill>
                    <a:srgbClr val="000000"/>
                  </a:solidFill>
                  <a:latin typeface="宋体" panose="02010600030101010101" pitchFamily="2" charset="-122"/>
                  <a:sym typeface="+mn-ea"/>
                </a:rPr>
                <a:t>材料数量要</a:t>
              </a:r>
              <a:r>
                <a:rPr lang="zh-CN" altLang="en-US" sz="1600" dirty="0" smtClean="0">
                  <a:solidFill>
                    <a:srgbClr val="000000"/>
                  </a:solidFill>
                  <a:latin typeface="宋体" panose="02010600030101010101" pitchFamily="2" charset="-122"/>
                  <a:sym typeface="+mn-ea"/>
                </a:rPr>
                <a:t>适宜</a:t>
              </a:r>
              <a:endParaRPr lang="zh-CN" altLang="en-US" sz="1600" dirty="0">
                <a:solidFill>
                  <a:schemeClr val="tx1">
                    <a:lumMod val="75000"/>
                    <a:lumOff val="25000"/>
                  </a:schemeClr>
                </a:solidFill>
                <a:latin typeface="宋体" panose="02010600030101010101" pitchFamily="2" charset="-122"/>
                <a:ea typeface="微软雅黑" panose="020B0503020204020204" pitchFamily="34" charset="-122"/>
                <a:sym typeface="+mn-ea"/>
              </a:endParaRPr>
            </a:p>
          </p:txBody>
        </p:sp>
      </p:grpSp>
    </p:spTree>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953023" y="198584"/>
            <a:ext cx="11231956" cy="984250"/>
            <a:chOff x="953023" y="484514"/>
            <a:chExt cx="11231956" cy="984250"/>
          </a:xfrm>
        </p:grpSpPr>
        <p:sp>
          <p:nvSpPr>
            <p:cNvPr id="11" name="矩形 10"/>
            <p:cNvSpPr/>
            <p:nvPr/>
          </p:nvSpPr>
          <p:spPr>
            <a:xfrm>
              <a:off x="2572908" y="976639"/>
              <a:ext cx="9612071" cy="76200"/>
            </a:xfrm>
            <a:prstGeom prst="rect">
              <a:avLst/>
            </a:pr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8"/>
            <p:cNvSpPr txBox="1">
              <a:spLocks noChangeArrowheads="1"/>
            </p:cNvSpPr>
            <p:nvPr/>
          </p:nvSpPr>
          <p:spPr bwMode="auto">
            <a:xfrm>
              <a:off x="953023" y="484514"/>
              <a:ext cx="1646555"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smtClean="0">
                  <a:solidFill>
                    <a:srgbClr val="68B9A8"/>
                  </a:solidFill>
                  <a:latin typeface="华文新魏" panose="02010800040101010101" pitchFamily="2" charset="-122"/>
                  <a:ea typeface="华文新魏" panose="02010800040101010101" pitchFamily="2" charset="-122"/>
                  <a:sym typeface="Arial" panose="020B0604020202020204" pitchFamily="34" charset="0"/>
                </a:rPr>
                <a:t>任务一</a:t>
              </a:r>
              <a:endParaRPr lang="en-US" altLang="zh-CN" sz="3200" dirty="0">
                <a:solidFill>
                  <a:srgbClr val="68B9A8"/>
                </a:solidFill>
                <a:latin typeface="华文新魏" panose="02010800040101010101" pitchFamily="2" charset="-122"/>
                <a:ea typeface="华文新魏" panose="02010800040101010101" pitchFamily="2" charset="-122"/>
                <a:sym typeface="Arial" panose="020B0604020202020204" pitchFamily="34" charset="0"/>
              </a:endParaRPr>
            </a:p>
          </p:txBody>
        </p:sp>
        <p:sp>
          <p:nvSpPr>
            <p:cNvPr id="13" name="TextBox 8"/>
            <p:cNvSpPr txBox="1">
              <a:spLocks noChangeArrowheads="1"/>
            </p:cNvSpPr>
            <p:nvPr/>
          </p:nvSpPr>
          <p:spPr bwMode="auto">
            <a:xfrm>
              <a:off x="953023" y="976639"/>
              <a:ext cx="1517650" cy="49212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0" tIns="0" rIns="0" bIns="0" anchor="ctr">
              <a:spAutoFit/>
            </a:bodyPr>
            <a:lstStyle/>
            <a:p>
              <a:pPr algn="ctr" eaLnBrk="1" hangingPunct="1"/>
              <a:r>
                <a:rPr lang="zh-CN" altLang="en-US" sz="1600" dirty="0">
                  <a:solidFill>
                    <a:schemeClr val="bg1">
                      <a:lumMod val="65000"/>
                    </a:schemeClr>
                  </a:solidFill>
                  <a:latin typeface="华文新魏" panose="02010800040101010101" pitchFamily="2" charset="-122"/>
                  <a:ea typeface="华文新魏" panose="02010800040101010101" pitchFamily="2" charset="-122"/>
                  <a:sym typeface="Arial" panose="020B0604020202020204" pitchFamily="34" charset="0"/>
                </a:rPr>
                <a:t>集体教学活动的设计与组织</a:t>
              </a:r>
            </a:p>
          </p:txBody>
        </p:sp>
      </p:grpSp>
      <p:grpSp>
        <p:nvGrpSpPr>
          <p:cNvPr id="14" name="组合 13"/>
          <p:cNvGrpSpPr/>
          <p:nvPr/>
        </p:nvGrpSpPr>
        <p:grpSpPr>
          <a:xfrm>
            <a:off x="953134" y="245744"/>
            <a:ext cx="8796655" cy="1757683"/>
            <a:chOff x="1721477" y="3099504"/>
            <a:chExt cx="4702742" cy="1523260"/>
          </a:xfrm>
        </p:grpSpPr>
        <p:sp>
          <p:nvSpPr>
            <p:cNvPr id="16" name="出品 26"/>
            <p:cNvSpPr txBox="1"/>
            <p:nvPr>
              <p:custDataLst>
                <p:tags r:id="rId1"/>
              </p:custDataLst>
            </p:nvPr>
          </p:nvSpPr>
          <p:spPr>
            <a:xfrm>
              <a:off x="2587543" y="3099504"/>
              <a:ext cx="1863037" cy="345595"/>
            </a:xfrm>
            <a:prstGeom prst="rect">
              <a:avLst/>
            </a:prstGeom>
            <a:noFill/>
          </p:spPr>
          <p:txBody>
            <a:bodyPr wrap="none" rtlCol="0">
              <a:spAutoFit/>
            </a:bodyPr>
            <a:lstStyle/>
            <a:p>
              <a:r>
                <a:rPr lang="zh-CN" altLang="en-US" sz="2000" b="1" dirty="0">
                  <a:solidFill>
                    <a:schemeClr val="bg1">
                      <a:lumMod val="50000"/>
                    </a:schemeClr>
                  </a:solidFill>
                  <a:latin typeface="微软雅黑" panose="020B0503020204020204" pitchFamily="34" charset="-122"/>
                  <a:ea typeface="微软雅黑" panose="020B0503020204020204" pitchFamily="34" charset="-122"/>
                </a:rPr>
                <a:t>二、集体科学教育活动的设计</a:t>
              </a:r>
            </a:p>
          </p:txBody>
        </p:sp>
        <p:sp>
          <p:nvSpPr>
            <p:cNvPr id="17" name="品 15"/>
            <p:cNvSpPr txBox="1"/>
            <p:nvPr>
              <p:custDataLst>
                <p:tags r:id="rId2"/>
              </p:custDataLst>
            </p:nvPr>
          </p:nvSpPr>
          <p:spPr>
            <a:xfrm>
              <a:off x="1721477" y="4117029"/>
              <a:ext cx="4702742" cy="505735"/>
            </a:xfrm>
            <a:prstGeom prst="rect">
              <a:avLst/>
            </a:prstGeom>
            <a:noFill/>
          </p:spPr>
          <p:txBody>
            <a:bodyPr wrap="square" rtlCol="0">
              <a:spAutoFit/>
            </a:bodyPr>
            <a:lstStyle/>
            <a:p>
              <a:pPr fontAlgn="auto">
                <a:lnSpc>
                  <a:spcPct val="200000"/>
                </a:lnSpc>
              </a:pPr>
              <a:r>
                <a:rPr lang="zh-CN" altLang="en-US" sz="1600" b="1" dirty="0" smtClean="0">
                  <a:solidFill>
                    <a:schemeClr val="accent5">
                      <a:lumMod val="75000"/>
                    </a:schemeClr>
                  </a:solidFill>
                  <a:latin typeface="宋体" panose="02010600030101010101" pitchFamily="2" charset="-122"/>
                  <a:sym typeface="+mn-ea"/>
                </a:rPr>
                <a:t>（</a:t>
              </a:r>
              <a:r>
                <a:rPr lang="zh-CN" altLang="en-US" sz="1600" b="1" dirty="0">
                  <a:solidFill>
                    <a:schemeClr val="accent5">
                      <a:lumMod val="75000"/>
                    </a:schemeClr>
                  </a:solidFill>
                  <a:latin typeface="宋体" panose="02010600030101010101" pitchFamily="2" charset="-122"/>
                  <a:sym typeface="+mn-ea"/>
                </a:rPr>
                <a:t>四）活动过程的安排</a:t>
              </a:r>
              <a:endParaRPr lang="zh-CN" altLang="en-US" sz="1600" b="1" dirty="0">
                <a:solidFill>
                  <a:schemeClr val="accent5">
                    <a:lumMod val="75000"/>
                  </a:schemeClr>
                </a:solidFill>
                <a:latin typeface="宋体" panose="02010600030101010101" pitchFamily="2" charset="-122"/>
                <a:ea typeface="微软雅黑" panose="020B0503020204020204" pitchFamily="34" charset="-122"/>
                <a:sym typeface="+mn-ea"/>
              </a:endParaRPr>
            </a:p>
          </p:txBody>
        </p:sp>
      </p:grpSp>
      <p:graphicFrame>
        <p:nvGraphicFramePr>
          <p:cNvPr id="4" name="图示 3"/>
          <p:cNvGraphicFramePr/>
          <p:nvPr/>
        </p:nvGraphicFramePr>
        <p:xfrm>
          <a:off x="3330367" y="1268502"/>
          <a:ext cx="6696744" cy="5085184"/>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953023" y="198584"/>
            <a:ext cx="11231956" cy="984250"/>
            <a:chOff x="953023" y="484514"/>
            <a:chExt cx="11231956" cy="984250"/>
          </a:xfrm>
        </p:grpSpPr>
        <p:sp>
          <p:nvSpPr>
            <p:cNvPr id="11" name="矩形 10"/>
            <p:cNvSpPr/>
            <p:nvPr/>
          </p:nvSpPr>
          <p:spPr>
            <a:xfrm>
              <a:off x="2572908" y="976639"/>
              <a:ext cx="9612071" cy="76200"/>
            </a:xfrm>
            <a:prstGeom prst="rect">
              <a:avLst/>
            </a:pr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8"/>
            <p:cNvSpPr txBox="1">
              <a:spLocks noChangeArrowheads="1"/>
            </p:cNvSpPr>
            <p:nvPr/>
          </p:nvSpPr>
          <p:spPr bwMode="auto">
            <a:xfrm>
              <a:off x="953023" y="484514"/>
              <a:ext cx="1646555"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smtClean="0">
                  <a:solidFill>
                    <a:srgbClr val="68B9A8"/>
                  </a:solidFill>
                  <a:latin typeface="华文新魏" panose="02010800040101010101" pitchFamily="2" charset="-122"/>
                  <a:ea typeface="华文新魏" panose="02010800040101010101" pitchFamily="2" charset="-122"/>
                  <a:sym typeface="Arial" panose="020B0604020202020204" pitchFamily="34" charset="0"/>
                </a:rPr>
                <a:t>任务一</a:t>
              </a:r>
              <a:endParaRPr lang="en-US" altLang="zh-CN" sz="3200" dirty="0">
                <a:solidFill>
                  <a:srgbClr val="68B9A8"/>
                </a:solidFill>
                <a:latin typeface="华文新魏" panose="02010800040101010101" pitchFamily="2" charset="-122"/>
                <a:ea typeface="华文新魏" panose="02010800040101010101" pitchFamily="2" charset="-122"/>
                <a:sym typeface="Arial" panose="020B0604020202020204" pitchFamily="34" charset="0"/>
              </a:endParaRPr>
            </a:p>
          </p:txBody>
        </p:sp>
        <p:sp>
          <p:nvSpPr>
            <p:cNvPr id="13" name="TextBox 8"/>
            <p:cNvSpPr txBox="1">
              <a:spLocks noChangeArrowheads="1"/>
            </p:cNvSpPr>
            <p:nvPr/>
          </p:nvSpPr>
          <p:spPr bwMode="auto">
            <a:xfrm>
              <a:off x="953023" y="976639"/>
              <a:ext cx="1517650" cy="49212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0" tIns="0" rIns="0" bIns="0" anchor="ctr">
              <a:spAutoFit/>
            </a:bodyPr>
            <a:lstStyle/>
            <a:p>
              <a:pPr algn="ctr" eaLnBrk="1" hangingPunct="1"/>
              <a:r>
                <a:rPr lang="zh-CN" altLang="en-US" sz="1600" dirty="0">
                  <a:solidFill>
                    <a:schemeClr val="bg1">
                      <a:lumMod val="65000"/>
                    </a:schemeClr>
                  </a:solidFill>
                  <a:latin typeface="华文新魏" panose="02010800040101010101" pitchFamily="2" charset="-122"/>
                  <a:ea typeface="华文新魏" panose="02010800040101010101" pitchFamily="2" charset="-122"/>
                  <a:sym typeface="Arial" panose="020B0604020202020204" pitchFamily="34" charset="0"/>
                </a:rPr>
                <a:t>集体教学活动的设计与组织</a:t>
              </a:r>
            </a:p>
          </p:txBody>
        </p:sp>
      </p:grpSp>
      <p:grpSp>
        <p:nvGrpSpPr>
          <p:cNvPr id="14" name="组合 13"/>
          <p:cNvGrpSpPr/>
          <p:nvPr/>
        </p:nvGrpSpPr>
        <p:grpSpPr>
          <a:xfrm>
            <a:off x="1223010" y="2122625"/>
            <a:ext cx="9369425" cy="3255191"/>
            <a:chOff x="1865754" y="4726065"/>
            <a:chExt cx="5008948" cy="2821045"/>
          </a:xfrm>
        </p:grpSpPr>
        <p:sp>
          <p:nvSpPr>
            <p:cNvPr id="15" name="PA_KSO_Shape"/>
            <p:cNvSpPr/>
            <p:nvPr>
              <p:custDataLst>
                <p:tags r:id="rId1"/>
              </p:custDataLst>
            </p:nvPr>
          </p:nvSpPr>
          <p:spPr>
            <a:xfrm>
              <a:off x="1865754" y="4726065"/>
              <a:ext cx="285272"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16" name="出品 26"/>
            <p:cNvSpPr txBox="1"/>
            <p:nvPr>
              <p:custDataLst>
                <p:tags r:id="rId2"/>
              </p:custDataLst>
            </p:nvPr>
          </p:nvSpPr>
          <p:spPr>
            <a:xfrm>
              <a:off x="2172026" y="4790606"/>
              <a:ext cx="1863037" cy="345595"/>
            </a:xfrm>
            <a:prstGeom prst="rect">
              <a:avLst/>
            </a:prstGeom>
            <a:noFill/>
          </p:spPr>
          <p:txBody>
            <a:bodyPr wrap="none" rtlCol="0">
              <a:spAutoFit/>
            </a:bodyPr>
            <a:lstStyle/>
            <a:p>
              <a:r>
                <a:rPr lang="zh-CN" altLang="en-US" sz="2000" b="1" dirty="0">
                  <a:solidFill>
                    <a:schemeClr val="bg1">
                      <a:lumMod val="50000"/>
                    </a:schemeClr>
                  </a:solidFill>
                  <a:latin typeface="微软雅黑" panose="020B0503020204020204" pitchFamily="34" charset="-122"/>
                  <a:ea typeface="微软雅黑" panose="020B0503020204020204" pitchFamily="34" charset="-122"/>
                </a:rPr>
                <a:t>三、集体科学教育活动的实施</a:t>
              </a:r>
            </a:p>
          </p:txBody>
        </p:sp>
        <p:sp>
          <p:nvSpPr>
            <p:cNvPr id="17" name="品 15"/>
            <p:cNvSpPr txBox="1"/>
            <p:nvPr>
              <p:custDataLst>
                <p:tags r:id="rId3"/>
              </p:custDataLst>
            </p:nvPr>
          </p:nvSpPr>
          <p:spPr>
            <a:xfrm>
              <a:off x="2171960" y="5334314"/>
              <a:ext cx="4702742" cy="2212796"/>
            </a:xfrm>
            <a:prstGeom prst="rect">
              <a:avLst/>
            </a:prstGeom>
            <a:noFill/>
          </p:spPr>
          <p:txBody>
            <a:bodyPr wrap="square" rtlCol="0">
              <a:spAutoFit/>
            </a:bodyPr>
            <a:lstStyle/>
            <a:p>
              <a:pPr fontAlgn="auto">
                <a:lnSpc>
                  <a:spcPct val="200000"/>
                </a:lnSpc>
              </a:pPr>
              <a:r>
                <a:rPr lang="zh-CN" altLang="en-US" sz="1600" b="1" dirty="0">
                  <a:solidFill>
                    <a:schemeClr val="accent5">
                      <a:lumMod val="75000"/>
                    </a:schemeClr>
                  </a:solidFill>
                  <a:latin typeface="宋体" panose="02010600030101010101" pitchFamily="2" charset="-122"/>
                  <a:sym typeface="+mn-ea"/>
                </a:rPr>
                <a:t>（一）活动实施前的准备</a:t>
              </a:r>
              <a:endParaRPr lang="zh-CN" altLang="en-US" sz="1600" b="1" dirty="0">
                <a:solidFill>
                  <a:srgbClr val="FF0000"/>
                </a:solidFill>
                <a:latin typeface="宋体" panose="02010600030101010101" pitchFamily="2" charset="-122"/>
              </a:endParaRPr>
            </a:p>
            <a:p>
              <a:pPr indent="406400" fontAlgn="auto">
                <a:lnSpc>
                  <a:spcPct val="200000"/>
                </a:lnSpc>
                <a:extLst>
                  <a:ext uri="{35155182-B16C-46BC-9424-99874614C6A1}">
                    <wpsdc:indentchars xmlns:wpsdc="http://www.wps.cn/officeDocument/2017/drawingmlCustomData" xmlns="" val="200" checksum="1740828767"/>
                  </a:ext>
                </a:extLst>
              </a:pPr>
              <a:r>
                <a:rPr lang="en-US" sz="1600" dirty="0">
                  <a:solidFill>
                    <a:srgbClr val="000000"/>
                  </a:solidFill>
                  <a:latin typeface="宋体" panose="02010600030101010101" pitchFamily="2" charset="-122"/>
                  <a:sym typeface="+mn-ea"/>
                </a:rPr>
                <a:t>1.</a:t>
              </a:r>
              <a:r>
                <a:rPr lang="zh-CN" altLang="en-US" sz="1600" dirty="0">
                  <a:solidFill>
                    <a:srgbClr val="000000"/>
                  </a:solidFill>
                  <a:latin typeface="宋体" panose="02010600030101010101" pitchFamily="2" charset="-122"/>
                  <a:sym typeface="+mn-ea"/>
                </a:rPr>
                <a:t>深入了解相关的科学知识</a:t>
              </a:r>
              <a:endParaRPr lang="zh-CN" altLang="en-US" sz="1600" dirty="0">
                <a:solidFill>
                  <a:srgbClr val="000000"/>
                </a:solidFill>
                <a:latin typeface="宋体" panose="02010600030101010101" pitchFamily="2" charset="-122"/>
              </a:endParaRPr>
            </a:p>
            <a:p>
              <a:pPr indent="406400" fontAlgn="auto">
                <a:lnSpc>
                  <a:spcPct val="200000"/>
                </a:lnSpc>
                <a:extLst>
                  <a:ext uri="{35155182-B16C-46BC-9424-99874614C6A1}">
                    <wpsdc:indentchars xmlns:wpsdc="http://www.wps.cn/officeDocument/2017/drawingmlCustomData" xmlns="" val="200" checksum="1740828767"/>
                  </a:ext>
                </a:extLst>
              </a:pPr>
              <a:r>
                <a:rPr lang="en-US" sz="1600" dirty="0">
                  <a:solidFill>
                    <a:srgbClr val="000000"/>
                  </a:solidFill>
                  <a:latin typeface="宋体" panose="02010600030101010101" pitchFamily="2" charset="-122"/>
                  <a:sym typeface="+mn-ea"/>
                </a:rPr>
                <a:t>2.</a:t>
              </a:r>
              <a:r>
                <a:rPr lang="zh-CN" altLang="en-US" sz="1600" dirty="0">
                  <a:solidFill>
                    <a:srgbClr val="000000"/>
                  </a:solidFill>
                  <a:latin typeface="宋体" panose="02010600030101010101" pitchFamily="2" charset="-122"/>
                  <a:sym typeface="+mn-ea"/>
                </a:rPr>
                <a:t>采用各种方法准备活动材料</a:t>
              </a:r>
              <a:endParaRPr lang="zh-CN" altLang="en-US" sz="1600" dirty="0">
                <a:solidFill>
                  <a:srgbClr val="000000"/>
                </a:solidFill>
                <a:latin typeface="宋体" panose="02010600030101010101" pitchFamily="2" charset="-122"/>
              </a:endParaRPr>
            </a:p>
            <a:p>
              <a:pPr indent="406400" fontAlgn="auto">
                <a:lnSpc>
                  <a:spcPct val="200000"/>
                </a:lnSpc>
                <a:extLst>
                  <a:ext uri="{35155182-B16C-46BC-9424-99874614C6A1}">
                    <wpsdc:indentchars xmlns:wpsdc="http://www.wps.cn/officeDocument/2017/drawingmlCustomData" xmlns="" val="200" checksum="1740828767"/>
                  </a:ext>
                </a:extLst>
              </a:pPr>
              <a:r>
                <a:rPr lang="en-US" sz="1600" dirty="0">
                  <a:solidFill>
                    <a:srgbClr val="000000"/>
                  </a:solidFill>
                  <a:latin typeface="宋体" panose="02010600030101010101" pitchFamily="2" charset="-122"/>
                  <a:sym typeface="+mn-ea"/>
                </a:rPr>
                <a:t>3.</a:t>
              </a:r>
              <a:r>
                <a:rPr lang="zh-CN" altLang="en-US" sz="1600" dirty="0">
                  <a:solidFill>
                    <a:srgbClr val="000000"/>
                  </a:solidFill>
                  <a:latin typeface="宋体" panose="02010600030101010101" pitchFamily="2" charset="-122"/>
                  <a:sym typeface="+mn-ea"/>
                </a:rPr>
                <a:t>安排适宜的活动环境</a:t>
              </a:r>
              <a:endParaRPr lang="zh-CN" altLang="en-US" sz="1600" dirty="0">
                <a:solidFill>
                  <a:srgbClr val="000000"/>
                </a:solidFill>
                <a:latin typeface="宋体" panose="02010600030101010101" pitchFamily="2" charset="-122"/>
              </a:endParaRPr>
            </a:p>
            <a:p>
              <a:pPr indent="406400" fontAlgn="auto">
                <a:lnSpc>
                  <a:spcPct val="200000"/>
                </a:lnSpc>
                <a:extLst>
                  <a:ext uri="{35155182-B16C-46BC-9424-99874614C6A1}">
                    <wpsdc:indentchars xmlns:wpsdc="http://www.wps.cn/officeDocument/2017/drawingmlCustomData" xmlns="" val="200" checksum="1740828767"/>
                  </a:ext>
                </a:extLst>
              </a:pPr>
              <a:r>
                <a:rPr lang="en-US" sz="1600" dirty="0">
                  <a:solidFill>
                    <a:srgbClr val="000000"/>
                  </a:solidFill>
                  <a:latin typeface="宋体" panose="02010600030101010101" pitchFamily="2" charset="-122"/>
                  <a:sym typeface="+mn-ea"/>
                </a:rPr>
                <a:t>4.</a:t>
              </a:r>
              <a:r>
                <a:rPr lang="zh-CN" altLang="en-US" sz="1600" dirty="0">
                  <a:solidFill>
                    <a:srgbClr val="000000"/>
                  </a:solidFill>
                  <a:latin typeface="宋体" panose="02010600030101010101" pitchFamily="2" charset="-122"/>
                  <a:sym typeface="+mn-ea"/>
                </a:rPr>
                <a:t>以积极的情感投入活动</a:t>
              </a:r>
              <a:endParaRPr lang="zh-CN" altLang="en-US" sz="1600" dirty="0">
                <a:solidFill>
                  <a:schemeClr val="tx1">
                    <a:lumMod val="75000"/>
                    <a:lumOff val="25000"/>
                  </a:schemeClr>
                </a:solidFill>
                <a:latin typeface="宋体" panose="02010600030101010101" pitchFamily="2" charset="-122"/>
                <a:ea typeface="微软雅黑" panose="020B0503020204020204" pitchFamily="34" charset="-122"/>
                <a:sym typeface="+mn-ea"/>
              </a:endParaRPr>
            </a:p>
          </p:txBody>
        </p:sp>
      </p:grpSp>
    </p:spTree>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PA" val="v3.0.1"/>
</p:tagLst>
</file>

<file path=ppt/tags/tag10.xml><?xml version="1.0" encoding="utf-8"?>
<p:tagLst xmlns:a="http://schemas.openxmlformats.org/drawingml/2006/main" xmlns:r="http://schemas.openxmlformats.org/officeDocument/2006/relationships" xmlns:p="http://schemas.openxmlformats.org/presentationml/2006/main">
  <p:tag name="PA" val="v3.0.1"/>
</p:tagLst>
</file>

<file path=ppt/tags/tag11.xml><?xml version="1.0" encoding="utf-8"?>
<p:tagLst xmlns:a="http://schemas.openxmlformats.org/drawingml/2006/main" xmlns:r="http://schemas.openxmlformats.org/officeDocument/2006/relationships" xmlns:p="http://schemas.openxmlformats.org/presentationml/2006/main">
  <p:tag name="PA" val="v3.0.1"/>
</p:tagLst>
</file>

<file path=ppt/tags/tag12.xml><?xml version="1.0" encoding="utf-8"?>
<p:tagLst xmlns:a="http://schemas.openxmlformats.org/drawingml/2006/main" xmlns:r="http://schemas.openxmlformats.org/officeDocument/2006/relationships" xmlns:p="http://schemas.openxmlformats.org/presentationml/2006/main">
  <p:tag name="PA" val="v3.0.1"/>
</p:tagLst>
</file>

<file path=ppt/tags/tag13.xml><?xml version="1.0" encoding="utf-8"?>
<p:tagLst xmlns:a="http://schemas.openxmlformats.org/drawingml/2006/main" xmlns:r="http://schemas.openxmlformats.org/officeDocument/2006/relationships" xmlns:p="http://schemas.openxmlformats.org/presentationml/2006/main">
  <p:tag name="PA" val="v3.0.1"/>
</p:tagLst>
</file>

<file path=ppt/tags/tag14.xml><?xml version="1.0" encoding="utf-8"?>
<p:tagLst xmlns:a="http://schemas.openxmlformats.org/drawingml/2006/main" xmlns:r="http://schemas.openxmlformats.org/officeDocument/2006/relationships" xmlns:p="http://schemas.openxmlformats.org/presentationml/2006/main">
  <p:tag name="PA" val="v3.0.1"/>
</p:tagLst>
</file>

<file path=ppt/tags/tag15.xml><?xml version="1.0" encoding="utf-8"?>
<p:tagLst xmlns:a="http://schemas.openxmlformats.org/drawingml/2006/main" xmlns:r="http://schemas.openxmlformats.org/officeDocument/2006/relationships" xmlns:p="http://schemas.openxmlformats.org/presentationml/2006/main">
  <p:tag name="PA" val="v3.0.1"/>
</p:tagLst>
</file>

<file path=ppt/tags/tag16.xml><?xml version="1.0" encoding="utf-8"?>
<p:tagLst xmlns:a="http://schemas.openxmlformats.org/drawingml/2006/main" xmlns:r="http://schemas.openxmlformats.org/officeDocument/2006/relationships" xmlns:p="http://schemas.openxmlformats.org/presentationml/2006/main">
  <p:tag name="PA" val="v3.0.1"/>
</p:tagLst>
</file>

<file path=ppt/tags/tag17.xml><?xml version="1.0" encoding="utf-8"?>
<p:tagLst xmlns:a="http://schemas.openxmlformats.org/drawingml/2006/main" xmlns:r="http://schemas.openxmlformats.org/officeDocument/2006/relationships" xmlns:p="http://schemas.openxmlformats.org/presentationml/2006/main">
  <p:tag name="PA" val="v3.0.1"/>
</p:tagLst>
</file>

<file path=ppt/tags/tag18.xml><?xml version="1.0" encoding="utf-8"?>
<p:tagLst xmlns:a="http://schemas.openxmlformats.org/drawingml/2006/main" xmlns:r="http://schemas.openxmlformats.org/officeDocument/2006/relationships" xmlns:p="http://schemas.openxmlformats.org/presentationml/2006/main">
  <p:tag name="PA" val="v3.0.1"/>
</p:tagLst>
</file>

<file path=ppt/tags/tag19.xml><?xml version="1.0" encoding="utf-8"?>
<p:tagLst xmlns:a="http://schemas.openxmlformats.org/drawingml/2006/main" xmlns:r="http://schemas.openxmlformats.org/officeDocument/2006/relationships" xmlns:p="http://schemas.openxmlformats.org/presentationml/2006/main">
  <p:tag name="PA" val="v3.0.1"/>
</p:tagLst>
</file>

<file path=ppt/tags/tag2.xml><?xml version="1.0" encoding="utf-8"?>
<p:tagLst xmlns:a="http://schemas.openxmlformats.org/drawingml/2006/main" xmlns:r="http://schemas.openxmlformats.org/officeDocument/2006/relationships" xmlns:p="http://schemas.openxmlformats.org/presentationml/2006/main">
  <p:tag name="PA" val="v3.0.1"/>
</p:tagLst>
</file>

<file path=ppt/tags/tag20.xml><?xml version="1.0" encoding="utf-8"?>
<p:tagLst xmlns:a="http://schemas.openxmlformats.org/drawingml/2006/main" xmlns:r="http://schemas.openxmlformats.org/officeDocument/2006/relationships" xmlns:p="http://schemas.openxmlformats.org/presentationml/2006/main">
  <p:tag name="PA" val="v3.0.1"/>
</p:tagLst>
</file>

<file path=ppt/tags/tag21.xml><?xml version="1.0" encoding="utf-8"?>
<p:tagLst xmlns:a="http://schemas.openxmlformats.org/drawingml/2006/main" xmlns:r="http://schemas.openxmlformats.org/officeDocument/2006/relationships" xmlns:p="http://schemas.openxmlformats.org/presentationml/2006/main">
  <p:tag name="PA" val="v3.0.1"/>
</p:tagLst>
</file>

<file path=ppt/tags/tag22.xml><?xml version="1.0" encoding="utf-8"?>
<p:tagLst xmlns:a="http://schemas.openxmlformats.org/drawingml/2006/main" xmlns:r="http://schemas.openxmlformats.org/officeDocument/2006/relationships" xmlns:p="http://schemas.openxmlformats.org/presentationml/2006/main">
  <p:tag name="PA" val="v3.0.1"/>
</p:tagLst>
</file>

<file path=ppt/tags/tag23.xml><?xml version="1.0" encoding="utf-8"?>
<p:tagLst xmlns:a="http://schemas.openxmlformats.org/drawingml/2006/main" xmlns:r="http://schemas.openxmlformats.org/officeDocument/2006/relationships" xmlns:p="http://schemas.openxmlformats.org/presentationml/2006/main">
  <p:tag name="PA" val="v3.0.1"/>
</p:tagLst>
</file>

<file path=ppt/tags/tag24.xml><?xml version="1.0" encoding="utf-8"?>
<p:tagLst xmlns:a="http://schemas.openxmlformats.org/drawingml/2006/main" xmlns:r="http://schemas.openxmlformats.org/officeDocument/2006/relationships" xmlns:p="http://schemas.openxmlformats.org/presentationml/2006/main">
  <p:tag name="PA" val="v3.0.1"/>
</p:tagLst>
</file>

<file path=ppt/tags/tag25.xml><?xml version="1.0" encoding="utf-8"?>
<p:tagLst xmlns:a="http://schemas.openxmlformats.org/drawingml/2006/main" xmlns:r="http://schemas.openxmlformats.org/officeDocument/2006/relationships" xmlns:p="http://schemas.openxmlformats.org/presentationml/2006/main">
  <p:tag name="PA" val="v3.0.1"/>
</p:tagLst>
</file>

<file path=ppt/tags/tag26.xml><?xml version="1.0" encoding="utf-8"?>
<p:tagLst xmlns:a="http://schemas.openxmlformats.org/drawingml/2006/main" xmlns:r="http://schemas.openxmlformats.org/officeDocument/2006/relationships" xmlns:p="http://schemas.openxmlformats.org/presentationml/2006/main">
  <p:tag name="PA" val="v3.0.1"/>
</p:tagLst>
</file>

<file path=ppt/tags/tag27.xml><?xml version="1.0" encoding="utf-8"?>
<p:tagLst xmlns:a="http://schemas.openxmlformats.org/drawingml/2006/main" xmlns:r="http://schemas.openxmlformats.org/officeDocument/2006/relationships" xmlns:p="http://schemas.openxmlformats.org/presentationml/2006/main">
  <p:tag name="PA" val="v3.0.1"/>
</p:tagLst>
</file>

<file path=ppt/tags/tag28.xml><?xml version="1.0" encoding="utf-8"?>
<p:tagLst xmlns:a="http://schemas.openxmlformats.org/drawingml/2006/main" xmlns:r="http://schemas.openxmlformats.org/officeDocument/2006/relationships" xmlns:p="http://schemas.openxmlformats.org/presentationml/2006/main">
  <p:tag name="PA" val="v3.0.1"/>
</p:tagLst>
</file>

<file path=ppt/tags/tag29.xml><?xml version="1.0" encoding="utf-8"?>
<p:tagLst xmlns:a="http://schemas.openxmlformats.org/drawingml/2006/main" xmlns:r="http://schemas.openxmlformats.org/officeDocument/2006/relationships" xmlns:p="http://schemas.openxmlformats.org/presentationml/2006/main">
  <p:tag name="PA" val="v3.0.1"/>
</p:tagLst>
</file>

<file path=ppt/tags/tag3.xml><?xml version="1.0" encoding="utf-8"?>
<p:tagLst xmlns:a="http://schemas.openxmlformats.org/drawingml/2006/main" xmlns:r="http://schemas.openxmlformats.org/officeDocument/2006/relationships" xmlns:p="http://schemas.openxmlformats.org/presentationml/2006/main">
  <p:tag name="PA" val="v3.0.1"/>
</p:tagLst>
</file>

<file path=ppt/tags/tag30.xml><?xml version="1.0" encoding="utf-8"?>
<p:tagLst xmlns:a="http://schemas.openxmlformats.org/drawingml/2006/main" xmlns:r="http://schemas.openxmlformats.org/officeDocument/2006/relationships" xmlns:p="http://schemas.openxmlformats.org/presentationml/2006/main">
  <p:tag name="PA" val="v3.0.1"/>
</p:tagLst>
</file>

<file path=ppt/tags/tag31.xml><?xml version="1.0" encoding="utf-8"?>
<p:tagLst xmlns:a="http://schemas.openxmlformats.org/drawingml/2006/main" xmlns:r="http://schemas.openxmlformats.org/officeDocument/2006/relationships" xmlns:p="http://schemas.openxmlformats.org/presentationml/2006/main">
  <p:tag name="PA" val="v3.0.1"/>
</p:tagLst>
</file>

<file path=ppt/tags/tag32.xml><?xml version="1.0" encoding="utf-8"?>
<p:tagLst xmlns:a="http://schemas.openxmlformats.org/drawingml/2006/main" xmlns:r="http://schemas.openxmlformats.org/officeDocument/2006/relationships" xmlns:p="http://schemas.openxmlformats.org/presentationml/2006/main">
  <p:tag name="PA" val="v3.0.1"/>
</p:tagLst>
</file>

<file path=ppt/tags/tag33.xml><?xml version="1.0" encoding="utf-8"?>
<p:tagLst xmlns:a="http://schemas.openxmlformats.org/drawingml/2006/main" xmlns:r="http://schemas.openxmlformats.org/officeDocument/2006/relationships" xmlns:p="http://schemas.openxmlformats.org/presentationml/2006/main">
  <p:tag name="PA" val="v3.0.1"/>
</p:tagLst>
</file>

<file path=ppt/tags/tag34.xml><?xml version="1.0" encoding="utf-8"?>
<p:tagLst xmlns:a="http://schemas.openxmlformats.org/drawingml/2006/main" xmlns:r="http://schemas.openxmlformats.org/officeDocument/2006/relationships" xmlns:p="http://schemas.openxmlformats.org/presentationml/2006/main">
  <p:tag name="PA" val="v3.0.1"/>
</p:tagLst>
</file>

<file path=ppt/tags/tag35.xml><?xml version="1.0" encoding="utf-8"?>
<p:tagLst xmlns:a="http://schemas.openxmlformats.org/drawingml/2006/main" xmlns:r="http://schemas.openxmlformats.org/officeDocument/2006/relationships" xmlns:p="http://schemas.openxmlformats.org/presentationml/2006/main">
  <p:tag name="PA" val="v3.0.1"/>
</p:tagLst>
</file>

<file path=ppt/tags/tag36.xml><?xml version="1.0" encoding="utf-8"?>
<p:tagLst xmlns:a="http://schemas.openxmlformats.org/drawingml/2006/main" xmlns:r="http://schemas.openxmlformats.org/officeDocument/2006/relationships" xmlns:p="http://schemas.openxmlformats.org/presentationml/2006/main">
  <p:tag name="PA" val="v3.0.1"/>
</p:tagLst>
</file>

<file path=ppt/tags/tag37.xml><?xml version="1.0" encoding="utf-8"?>
<p:tagLst xmlns:a="http://schemas.openxmlformats.org/drawingml/2006/main" xmlns:r="http://schemas.openxmlformats.org/officeDocument/2006/relationships" xmlns:p="http://schemas.openxmlformats.org/presentationml/2006/main">
  <p:tag name="PA" val="v3.0.1"/>
</p:tagLst>
</file>

<file path=ppt/tags/tag38.xml><?xml version="1.0" encoding="utf-8"?>
<p:tagLst xmlns:a="http://schemas.openxmlformats.org/drawingml/2006/main" xmlns:r="http://schemas.openxmlformats.org/officeDocument/2006/relationships" xmlns:p="http://schemas.openxmlformats.org/presentationml/2006/main">
  <p:tag name="PA" val="v3.0.1"/>
</p:tagLst>
</file>

<file path=ppt/tags/tag39.xml><?xml version="1.0" encoding="utf-8"?>
<p:tagLst xmlns:a="http://schemas.openxmlformats.org/drawingml/2006/main" xmlns:r="http://schemas.openxmlformats.org/officeDocument/2006/relationships" xmlns:p="http://schemas.openxmlformats.org/presentationml/2006/main">
  <p:tag name="PA" val="v3.0.1"/>
</p:tagLst>
</file>

<file path=ppt/tags/tag4.xml><?xml version="1.0" encoding="utf-8"?>
<p:tagLst xmlns:a="http://schemas.openxmlformats.org/drawingml/2006/main" xmlns:r="http://schemas.openxmlformats.org/officeDocument/2006/relationships" xmlns:p="http://schemas.openxmlformats.org/presentationml/2006/main">
  <p:tag name="PA" val="v3.0.1"/>
</p:tagLst>
</file>

<file path=ppt/tags/tag40.xml><?xml version="1.0" encoding="utf-8"?>
<p:tagLst xmlns:a="http://schemas.openxmlformats.org/drawingml/2006/main" xmlns:r="http://schemas.openxmlformats.org/officeDocument/2006/relationships" xmlns:p="http://schemas.openxmlformats.org/presentationml/2006/main">
  <p:tag name="PA" val="v3.0.1"/>
</p:tagLst>
</file>

<file path=ppt/tags/tag41.xml><?xml version="1.0" encoding="utf-8"?>
<p:tagLst xmlns:a="http://schemas.openxmlformats.org/drawingml/2006/main" xmlns:r="http://schemas.openxmlformats.org/officeDocument/2006/relationships" xmlns:p="http://schemas.openxmlformats.org/presentationml/2006/main">
  <p:tag name="PA" val="v3.0.1"/>
</p:tagLst>
</file>

<file path=ppt/tags/tag42.xml><?xml version="1.0" encoding="utf-8"?>
<p:tagLst xmlns:a="http://schemas.openxmlformats.org/drawingml/2006/main" xmlns:r="http://schemas.openxmlformats.org/officeDocument/2006/relationships" xmlns:p="http://schemas.openxmlformats.org/presentationml/2006/main">
  <p:tag name="PA" val="v3.0.1"/>
</p:tagLst>
</file>

<file path=ppt/tags/tag43.xml><?xml version="1.0" encoding="utf-8"?>
<p:tagLst xmlns:a="http://schemas.openxmlformats.org/drawingml/2006/main" xmlns:r="http://schemas.openxmlformats.org/officeDocument/2006/relationships" xmlns:p="http://schemas.openxmlformats.org/presentationml/2006/main">
  <p:tag name="PA" val="v3.0.1"/>
</p:tagLst>
</file>

<file path=ppt/tags/tag44.xml><?xml version="1.0" encoding="utf-8"?>
<p:tagLst xmlns:a="http://schemas.openxmlformats.org/drawingml/2006/main" xmlns:r="http://schemas.openxmlformats.org/officeDocument/2006/relationships" xmlns:p="http://schemas.openxmlformats.org/presentationml/2006/main">
  <p:tag name="PA" val="v3.0.1"/>
</p:tagLst>
</file>

<file path=ppt/tags/tag45.xml><?xml version="1.0" encoding="utf-8"?>
<p:tagLst xmlns:a="http://schemas.openxmlformats.org/drawingml/2006/main" xmlns:r="http://schemas.openxmlformats.org/officeDocument/2006/relationships" xmlns:p="http://schemas.openxmlformats.org/presentationml/2006/main">
  <p:tag name="PA" val="v3.0.1"/>
</p:tagLst>
</file>

<file path=ppt/tags/tag46.xml><?xml version="1.0" encoding="utf-8"?>
<p:tagLst xmlns:a="http://schemas.openxmlformats.org/drawingml/2006/main" xmlns:r="http://schemas.openxmlformats.org/officeDocument/2006/relationships" xmlns:p="http://schemas.openxmlformats.org/presentationml/2006/main">
  <p:tag name="PA" val="v3.0.1"/>
</p:tagLst>
</file>

<file path=ppt/tags/tag47.xml><?xml version="1.0" encoding="utf-8"?>
<p:tagLst xmlns:a="http://schemas.openxmlformats.org/drawingml/2006/main" xmlns:r="http://schemas.openxmlformats.org/officeDocument/2006/relationships" xmlns:p="http://schemas.openxmlformats.org/presentationml/2006/main">
  <p:tag name="PA" val="v3.0.1"/>
</p:tagLst>
</file>

<file path=ppt/tags/tag48.xml><?xml version="1.0" encoding="utf-8"?>
<p:tagLst xmlns:a="http://schemas.openxmlformats.org/drawingml/2006/main" xmlns:r="http://schemas.openxmlformats.org/officeDocument/2006/relationships" xmlns:p="http://schemas.openxmlformats.org/presentationml/2006/main">
  <p:tag name="PA" val="v3.0.1"/>
</p:tagLst>
</file>

<file path=ppt/tags/tag49.xml><?xml version="1.0" encoding="utf-8"?>
<p:tagLst xmlns:a="http://schemas.openxmlformats.org/drawingml/2006/main" xmlns:r="http://schemas.openxmlformats.org/officeDocument/2006/relationships" xmlns:p="http://schemas.openxmlformats.org/presentationml/2006/main">
  <p:tag name="PA" val="v3.0.1"/>
</p:tagLst>
</file>

<file path=ppt/tags/tag5.xml><?xml version="1.0" encoding="utf-8"?>
<p:tagLst xmlns:a="http://schemas.openxmlformats.org/drawingml/2006/main" xmlns:r="http://schemas.openxmlformats.org/officeDocument/2006/relationships" xmlns:p="http://schemas.openxmlformats.org/presentationml/2006/main">
  <p:tag name="PA" val="v3.0.1"/>
</p:tagLst>
</file>

<file path=ppt/tags/tag50.xml><?xml version="1.0" encoding="utf-8"?>
<p:tagLst xmlns:a="http://schemas.openxmlformats.org/drawingml/2006/main" xmlns:r="http://schemas.openxmlformats.org/officeDocument/2006/relationships" xmlns:p="http://schemas.openxmlformats.org/presentationml/2006/main">
  <p:tag name="PA" val="v3.0.1"/>
</p:tagLst>
</file>

<file path=ppt/tags/tag51.xml><?xml version="1.0" encoding="utf-8"?>
<p:tagLst xmlns:a="http://schemas.openxmlformats.org/drawingml/2006/main" xmlns:r="http://schemas.openxmlformats.org/officeDocument/2006/relationships" xmlns:p="http://schemas.openxmlformats.org/presentationml/2006/main">
  <p:tag name="PA" val="v3.0.1"/>
</p:tagLst>
</file>

<file path=ppt/tags/tag52.xml><?xml version="1.0" encoding="utf-8"?>
<p:tagLst xmlns:a="http://schemas.openxmlformats.org/drawingml/2006/main" xmlns:r="http://schemas.openxmlformats.org/officeDocument/2006/relationships" xmlns:p="http://schemas.openxmlformats.org/presentationml/2006/main">
  <p:tag name="PA" val="v3.0.1"/>
</p:tagLst>
</file>

<file path=ppt/tags/tag53.xml><?xml version="1.0" encoding="utf-8"?>
<p:tagLst xmlns:a="http://schemas.openxmlformats.org/drawingml/2006/main" xmlns:r="http://schemas.openxmlformats.org/officeDocument/2006/relationships" xmlns:p="http://schemas.openxmlformats.org/presentationml/2006/main">
  <p:tag name="PA" val="v3.0.1"/>
</p:tagLst>
</file>

<file path=ppt/tags/tag54.xml><?xml version="1.0" encoding="utf-8"?>
<p:tagLst xmlns:a="http://schemas.openxmlformats.org/drawingml/2006/main" xmlns:r="http://schemas.openxmlformats.org/officeDocument/2006/relationships" xmlns:p="http://schemas.openxmlformats.org/presentationml/2006/main">
  <p:tag name="PA" val="v3.0.1"/>
</p:tagLst>
</file>

<file path=ppt/tags/tag55.xml><?xml version="1.0" encoding="utf-8"?>
<p:tagLst xmlns:a="http://schemas.openxmlformats.org/drawingml/2006/main" xmlns:r="http://schemas.openxmlformats.org/officeDocument/2006/relationships" xmlns:p="http://schemas.openxmlformats.org/presentationml/2006/main">
  <p:tag name="PA" val="v3.0.1"/>
</p:tagLst>
</file>

<file path=ppt/tags/tag56.xml><?xml version="1.0" encoding="utf-8"?>
<p:tagLst xmlns:a="http://schemas.openxmlformats.org/drawingml/2006/main" xmlns:r="http://schemas.openxmlformats.org/officeDocument/2006/relationships" xmlns:p="http://schemas.openxmlformats.org/presentationml/2006/main">
  <p:tag name="PA" val="v3.0.1"/>
</p:tagLst>
</file>

<file path=ppt/tags/tag57.xml><?xml version="1.0" encoding="utf-8"?>
<p:tagLst xmlns:a="http://schemas.openxmlformats.org/drawingml/2006/main" xmlns:r="http://schemas.openxmlformats.org/officeDocument/2006/relationships" xmlns:p="http://schemas.openxmlformats.org/presentationml/2006/main">
  <p:tag name="PA" val="v3.0.1"/>
</p:tagLst>
</file>

<file path=ppt/tags/tag58.xml><?xml version="1.0" encoding="utf-8"?>
<p:tagLst xmlns:a="http://schemas.openxmlformats.org/drawingml/2006/main" xmlns:r="http://schemas.openxmlformats.org/officeDocument/2006/relationships" xmlns:p="http://schemas.openxmlformats.org/presentationml/2006/main">
  <p:tag name="PA" val="v3.0.1"/>
</p:tagLst>
</file>

<file path=ppt/tags/tag59.xml><?xml version="1.0" encoding="utf-8"?>
<p:tagLst xmlns:a="http://schemas.openxmlformats.org/drawingml/2006/main" xmlns:r="http://schemas.openxmlformats.org/officeDocument/2006/relationships" xmlns:p="http://schemas.openxmlformats.org/presentationml/2006/main">
  <p:tag name="PA" val="v3.0.1"/>
</p:tagLst>
</file>

<file path=ppt/tags/tag6.xml><?xml version="1.0" encoding="utf-8"?>
<p:tagLst xmlns:a="http://schemas.openxmlformats.org/drawingml/2006/main" xmlns:r="http://schemas.openxmlformats.org/officeDocument/2006/relationships" xmlns:p="http://schemas.openxmlformats.org/presentationml/2006/main">
  <p:tag name="PA" val="v3.0.1"/>
</p:tagLst>
</file>

<file path=ppt/tags/tag60.xml><?xml version="1.0" encoding="utf-8"?>
<p:tagLst xmlns:a="http://schemas.openxmlformats.org/drawingml/2006/main" xmlns:r="http://schemas.openxmlformats.org/officeDocument/2006/relationships" xmlns:p="http://schemas.openxmlformats.org/presentationml/2006/main">
  <p:tag name="PA" val="v3.0.1"/>
</p:tagLst>
</file>

<file path=ppt/tags/tag61.xml><?xml version="1.0" encoding="utf-8"?>
<p:tagLst xmlns:a="http://schemas.openxmlformats.org/drawingml/2006/main" xmlns:r="http://schemas.openxmlformats.org/officeDocument/2006/relationships" xmlns:p="http://schemas.openxmlformats.org/presentationml/2006/main">
  <p:tag name="PA" val="v3.0.1"/>
</p:tagLst>
</file>

<file path=ppt/tags/tag62.xml><?xml version="1.0" encoding="utf-8"?>
<p:tagLst xmlns:a="http://schemas.openxmlformats.org/drawingml/2006/main" xmlns:r="http://schemas.openxmlformats.org/officeDocument/2006/relationships" xmlns:p="http://schemas.openxmlformats.org/presentationml/2006/main">
  <p:tag name="PA" val="v3.0.1"/>
</p:tagLst>
</file>

<file path=ppt/tags/tag63.xml><?xml version="1.0" encoding="utf-8"?>
<p:tagLst xmlns:a="http://schemas.openxmlformats.org/drawingml/2006/main" xmlns:r="http://schemas.openxmlformats.org/officeDocument/2006/relationships" xmlns:p="http://schemas.openxmlformats.org/presentationml/2006/main">
  <p:tag name="PA" val="v3.0.1"/>
</p:tagLst>
</file>

<file path=ppt/tags/tag64.xml><?xml version="1.0" encoding="utf-8"?>
<p:tagLst xmlns:a="http://schemas.openxmlformats.org/drawingml/2006/main" xmlns:r="http://schemas.openxmlformats.org/officeDocument/2006/relationships" xmlns:p="http://schemas.openxmlformats.org/presentationml/2006/main">
  <p:tag name="PA" val="v3.0.1"/>
</p:tagLst>
</file>

<file path=ppt/tags/tag65.xml><?xml version="1.0" encoding="utf-8"?>
<p:tagLst xmlns:a="http://schemas.openxmlformats.org/drawingml/2006/main" xmlns:r="http://schemas.openxmlformats.org/officeDocument/2006/relationships" xmlns:p="http://schemas.openxmlformats.org/presentationml/2006/main">
  <p:tag name="PA" val="v3.0.1"/>
</p:tagLst>
</file>

<file path=ppt/tags/tag66.xml><?xml version="1.0" encoding="utf-8"?>
<p:tagLst xmlns:a="http://schemas.openxmlformats.org/drawingml/2006/main" xmlns:r="http://schemas.openxmlformats.org/officeDocument/2006/relationships" xmlns:p="http://schemas.openxmlformats.org/presentationml/2006/main">
  <p:tag name="PA" val="v3.0.1"/>
</p:tagLst>
</file>

<file path=ppt/tags/tag67.xml><?xml version="1.0" encoding="utf-8"?>
<p:tagLst xmlns:a="http://schemas.openxmlformats.org/drawingml/2006/main" xmlns:r="http://schemas.openxmlformats.org/officeDocument/2006/relationships" xmlns:p="http://schemas.openxmlformats.org/presentationml/2006/main">
  <p:tag name="PA" val="v3.0.1"/>
</p:tagLst>
</file>

<file path=ppt/tags/tag68.xml><?xml version="1.0" encoding="utf-8"?>
<p:tagLst xmlns:a="http://schemas.openxmlformats.org/drawingml/2006/main" xmlns:r="http://schemas.openxmlformats.org/officeDocument/2006/relationships" xmlns:p="http://schemas.openxmlformats.org/presentationml/2006/main">
  <p:tag name="PA" val="v3.0.1"/>
</p:tagLst>
</file>

<file path=ppt/tags/tag69.xml><?xml version="1.0" encoding="utf-8"?>
<p:tagLst xmlns:a="http://schemas.openxmlformats.org/drawingml/2006/main" xmlns:r="http://schemas.openxmlformats.org/officeDocument/2006/relationships" xmlns:p="http://schemas.openxmlformats.org/presentationml/2006/main">
  <p:tag name="PA" val="v3.0.1"/>
</p:tagLst>
</file>

<file path=ppt/tags/tag7.xml><?xml version="1.0" encoding="utf-8"?>
<p:tagLst xmlns:a="http://schemas.openxmlformats.org/drawingml/2006/main" xmlns:r="http://schemas.openxmlformats.org/officeDocument/2006/relationships" xmlns:p="http://schemas.openxmlformats.org/presentationml/2006/main">
  <p:tag name="PA" val="v3.0.1"/>
</p:tagLst>
</file>

<file path=ppt/tags/tag70.xml><?xml version="1.0" encoding="utf-8"?>
<p:tagLst xmlns:a="http://schemas.openxmlformats.org/drawingml/2006/main" xmlns:r="http://schemas.openxmlformats.org/officeDocument/2006/relationships" xmlns:p="http://schemas.openxmlformats.org/presentationml/2006/main">
  <p:tag name="PA" val="v3.0.1"/>
</p:tagLst>
</file>

<file path=ppt/tags/tag71.xml><?xml version="1.0" encoding="utf-8"?>
<p:tagLst xmlns:a="http://schemas.openxmlformats.org/drawingml/2006/main" xmlns:r="http://schemas.openxmlformats.org/officeDocument/2006/relationships" xmlns:p="http://schemas.openxmlformats.org/presentationml/2006/main">
  <p:tag name="PA" val="v3.0.1"/>
</p:tagLst>
</file>

<file path=ppt/tags/tag72.xml><?xml version="1.0" encoding="utf-8"?>
<p:tagLst xmlns:a="http://schemas.openxmlformats.org/drawingml/2006/main" xmlns:r="http://schemas.openxmlformats.org/officeDocument/2006/relationships" xmlns:p="http://schemas.openxmlformats.org/presentationml/2006/main">
  <p:tag name="PA" val="v3.0.1"/>
</p:tagLst>
</file>

<file path=ppt/tags/tag73.xml><?xml version="1.0" encoding="utf-8"?>
<p:tagLst xmlns:a="http://schemas.openxmlformats.org/drawingml/2006/main" xmlns:r="http://schemas.openxmlformats.org/officeDocument/2006/relationships" xmlns:p="http://schemas.openxmlformats.org/presentationml/2006/main">
  <p:tag name="PA" val="v3.0.1"/>
</p:tagLst>
</file>

<file path=ppt/tags/tag74.xml><?xml version="1.0" encoding="utf-8"?>
<p:tagLst xmlns:a="http://schemas.openxmlformats.org/drawingml/2006/main" xmlns:r="http://schemas.openxmlformats.org/officeDocument/2006/relationships" xmlns:p="http://schemas.openxmlformats.org/presentationml/2006/main">
  <p:tag name="PA" val="v3.0.1"/>
</p:tagLst>
</file>

<file path=ppt/tags/tag8.xml><?xml version="1.0" encoding="utf-8"?>
<p:tagLst xmlns:a="http://schemas.openxmlformats.org/drawingml/2006/main" xmlns:r="http://schemas.openxmlformats.org/officeDocument/2006/relationships" xmlns:p="http://schemas.openxmlformats.org/presentationml/2006/main">
  <p:tag name="PA" val="v3.0.1"/>
</p:tagLst>
</file>

<file path=ppt/tags/tag9.xml><?xml version="1.0" encoding="utf-8"?>
<p:tagLst xmlns:a="http://schemas.openxmlformats.org/drawingml/2006/main" xmlns:r="http://schemas.openxmlformats.org/officeDocument/2006/relationships" xmlns:p="http://schemas.openxmlformats.org/presentationml/2006/main">
  <p:tag name="PA" val="v3.0.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10.xml><?xml version="1.0" encoding="utf-8"?>
<a:theme xmlns:a="http://schemas.openxmlformats.org/drawingml/2006/main" name="Office Theme">
  <a:themeElements>
    <a:clrScheme name="炫彩扁平2">
      <a:dk1>
        <a:srgbClr val="000000"/>
      </a:dk1>
      <a:lt1>
        <a:srgbClr val="FFFFFF"/>
      </a:lt1>
      <a:dk2>
        <a:srgbClr val="44546A"/>
      </a:dk2>
      <a:lt2>
        <a:srgbClr val="E7E6E6"/>
      </a:lt2>
      <a:accent1>
        <a:srgbClr val="FFBF53"/>
      </a:accent1>
      <a:accent2>
        <a:srgbClr val="F17475"/>
      </a:accent2>
      <a:accent3>
        <a:srgbClr val="01B3C5"/>
      </a:accent3>
      <a:accent4>
        <a:srgbClr val="77448C"/>
      </a:accent4>
      <a:accent5>
        <a:srgbClr val="00AF92"/>
      </a:accent5>
      <a:accent6>
        <a:srgbClr val="C65885"/>
      </a:accent6>
      <a:hlink>
        <a:srgbClr val="FCC79F"/>
      </a:hlink>
      <a:folHlink>
        <a:srgbClr val="869FB7"/>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1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5.xml><?xml version="1.0" encoding="utf-8"?>
<a:theme xmlns:a="http://schemas.openxmlformats.org/drawingml/2006/main" name="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6.xml><?xml version="1.0" encoding="utf-8"?>
<a:theme xmlns:a="http://schemas.openxmlformats.org/drawingml/2006/main" name="5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7.xml><?xml version="1.0" encoding="utf-8"?>
<a:theme xmlns:a="http://schemas.openxmlformats.org/drawingml/2006/main" name="6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8.xml><?xml version="1.0" encoding="utf-8"?>
<a:theme xmlns:a="http://schemas.openxmlformats.org/drawingml/2006/main" name="7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9.xml><?xml version="1.0" encoding="utf-8"?>
<a:theme xmlns:a="http://schemas.openxmlformats.org/drawingml/2006/main" name="8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TotalTime>
  <Words>1673</Words>
  <Application>Microsoft Office PowerPoint</Application>
  <PresentationFormat>自定义</PresentationFormat>
  <Paragraphs>224</Paragraphs>
  <Slides>29</Slides>
  <Notes>29</Notes>
  <HiddenSlides>0</HiddenSlides>
  <MMClips>0</MMClips>
  <ScaleCrop>false</ScaleCrop>
  <HeadingPairs>
    <vt:vector size="4" baseType="variant">
      <vt:variant>
        <vt:lpstr>主题</vt:lpstr>
      </vt:variant>
      <vt:variant>
        <vt:i4>10</vt:i4>
      </vt:variant>
      <vt:variant>
        <vt:lpstr>幻灯片标题</vt:lpstr>
      </vt:variant>
      <vt:variant>
        <vt:i4>29</vt:i4>
      </vt:variant>
    </vt:vector>
  </HeadingPairs>
  <TitlesOfParts>
    <vt:vector size="39" baseType="lpstr">
      <vt:lpstr>Office 主题​​</vt:lpstr>
      <vt:lpstr>1_Office Theme</vt:lpstr>
      <vt:lpstr>2_Office Theme</vt:lpstr>
      <vt:lpstr>3_Office Theme</vt:lpstr>
      <vt:lpstr>4_Office Theme</vt:lpstr>
      <vt:lpstr>5_Office Theme</vt:lpstr>
      <vt:lpstr>6_Office Theme</vt:lpstr>
      <vt:lpstr>7_Office Theme</vt:lpstr>
      <vt:lpstr>8_Office Theme</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商务ppt</dc:title>
  <dc:creator>lzj</dc:creator>
  <cp:lastModifiedBy>zsw</cp:lastModifiedBy>
  <cp:revision>3199</cp:revision>
  <dcterms:created xsi:type="dcterms:W3CDTF">2015-12-01T09:06:00Z</dcterms:created>
  <dcterms:modified xsi:type="dcterms:W3CDTF">2021-01-10T14:54:29Z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2052-10.1.0.7400</vt:lpwstr>
  </property>
</Properties>
</file>